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7"/>
  </p:notesMasterIdLst>
  <p:sldIdLst>
    <p:sldId id="328" r:id="rId2"/>
    <p:sldId id="338" r:id="rId3"/>
    <p:sldId id="428" r:id="rId4"/>
    <p:sldId id="340" r:id="rId5"/>
    <p:sldId id="343" r:id="rId6"/>
    <p:sldId id="329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274" r:id="rId16"/>
    <p:sldId id="422" r:id="rId17"/>
    <p:sldId id="423" r:id="rId18"/>
    <p:sldId id="424" r:id="rId19"/>
    <p:sldId id="425" r:id="rId20"/>
    <p:sldId id="426" r:id="rId21"/>
    <p:sldId id="427" r:id="rId22"/>
    <p:sldId id="262" r:id="rId23"/>
    <p:sldId id="412" r:id="rId24"/>
    <p:sldId id="413" r:id="rId25"/>
    <p:sldId id="414" r:id="rId26"/>
    <p:sldId id="415" r:id="rId27"/>
    <p:sldId id="416" r:id="rId28"/>
    <p:sldId id="417" r:id="rId29"/>
    <p:sldId id="418" r:id="rId30"/>
    <p:sldId id="419" r:id="rId31"/>
    <p:sldId id="420" r:id="rId32"/>
    <p:sldId id="421" r:id="rId33"/>
    <p:sldId id="282" r:id="rId34"/>
    <p:sldId id="405" r:id="rId35"/>
    <p:sldId id="406" r:id="rId36"/>
    <p:sldId id="407" r:id="rId37"/>
    <p:sldId id="408" r:id="rId38"/>
    <p:sldId id="409" r:id="rId39"/>
    <p:sldId id="410" r:id="rId40"/>
    <p:sldId id="411" r:id="rId41"/>
    <p:sldId id="283" r:id="rId42"/>
    <p:sldId id="397" r:id="rId43"/>
    <p:sldId id="398" r:id="rId44"/>
    <p:sldId id="399" r:id="rId45"/>
    <p:sldId id="400" r:id="rId46"/>
    <p:sldId id="401" r:id="rId47"/>
    <p:sldId id="402" r:id="rId48"/>
    <p:sldId id="403" r:id="rId49"/>
    <p:sldId id="404" r:id="rId50"/>
    <p:sldId id="293" r:id="rId51"/>
    <p:sldId id="364" r:id="rId52"/>
    <p:sldId id="365" r:id="rId53"/>
    <p:sldId id="366" r:id="rId54"/>
    <p:sldId id="367" r:id="rId55"/>
    <p:sldId id="368" r:id="rId56"/>
    <p:sldId id="369" r:id="rId57"/>
    <p:sldId id="370" r:id="rId58"/>
    <p:sldId id="371" r:id="rId59"/>
    <p:sldId id="372" r:id="rId60"/>
    <p:sldId id="373" r:id="rId61"/>
    <p:sldId id="374" r:id="rId62"/>
    <p:sldId id="375" r:id="rId63"/>
    <p:sldId id="376" r:id="rId64"/>
    <p:sldId id="377" r:id="rId65"/>
    <p:sldId id="378" r:id="rId66"/>
    <p:sldId id="379" r:id="rId67"/>
    <p:sldId id="380" r:id="rId68"/>
    <p:sldId id="381" r:id="rId69"/>
    <p:sldId id="382" r:id="rId70"/>
    <p:sldId id="383" r:id="rId71"/>
    <p:sldId id="384" r:id="rId72"/>
    <p:sldId id="385" r:id="rId73"/>
    <p:sldId id="386" r:id="rId74"/>
    <p:sldId id="387" r:id="rId75"/>
    <p:sldId id="388" r:id="rId76"/>
    <p:sldId id="389" r:id="rId77"/>
    <p:sldId id="390" r:id="rId78"/>
    <p:sldId id="391" r:id="rId79"/>
    <p:sldId id="392" r:id="rId80"/>
    <p:sldId id="393" r:id="rId81"/>
    <p:sldId id="394" r:id="rId82"/>
    <p:sldId id="395" r:id="rId83"/>
    <p:sldId id="396" r:id="rId84"/>
    <p:sldId id="344" r:id="rId85"/>
    <p:sldId id="354" r:id="rId86"/>
    <p:sldId id="355" r:id="rId87"/>
    <p:sldId id="356" r:id="rId88"/>
    <p:sldId id="357" r:id="rId89"/>
    <p:sldId id="358" r:id="rId90"/>
    <p:sldId id="359" r:id="rId91"/>
    <p:sldId id="360" r:id="rId92"/>
    <p:sldId id="361" r:id="rId93"/>
    <p:sldId id="362" r:id="rId94"/>
    <p:sldId id="363" r:id="rId95"/>
    <p:sldId id="327" r:id="rId96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D2FDF-CF13-4553-9EBA-E712B1F4CF27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D050E-0B5A-426F-8E7E-5E71BFF63C4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0437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CD050E-0B5A-426F-8E7E-5E71BFF63C40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528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918584" y="5219916"/>
            <a:ext cx="5050445" cy="4944527"/>
          </a:xfrm>
          <a:prstGeom prst="rect">
            <a:avLst/>
          </a:prstGeom>
        </p:spPr>
        <p:txBody>
          <a:bodyPr lIns="92406" tIns="92406" rIns="92406" bIns="92406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827088"/>
            <a:ext cx="5491163" cy="4119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0103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18584" y="5219916"/>
            <a:ext cx="5050445" cy="4944527"/>
          </a:xfrm>
          <a:prstGeom prst="rect">
            <a:avLst/>
          </a:prstGeom>
        </p:spPr>
        <p:txBody>
          <a:bodyPr lIns="92406" tIns="92406" rIns="92406" bIns="92406" anchor="t" anchorCtr="0">
            <a:noAutofit/>
          </a:bodyPr>
          <a:lstStyle/>
          <a:p>
            <a:endParaRPr dirty="0"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827088"/>
            <a:ext cx="5491163" cy="4119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1012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1245192" y="4001940"/>
            <a:ext cx="6846158" cy="3790801"/>
          </a:xfrm>
          <a:prstGeom prst="rect">
            <a:avLst/>
          </a:prstGeom>
        </p:spPr>
        <p:txBody>
          <a:bodyPr lIns="92406" tIns="92406" rIns="92406" bIns="92406" anchor="t" anchorCtr="0">
            <a:noAutofit/>
          </a:bodyPr>
          <a:lstStyle/>
          <a:p>
            <a:endParaRPr dirty="0"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565400" y="631825"/>
            <a:ext cx="4217988" cy="31654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6783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918584" y="5219916"/>
            <a:ext cx="5050445" cy="4944527"/>
          </a:xfrm>
          <a:prstGeom prst="rect">
            <a:avLst/>
          </a:prstGeom>
        </p:spPr>
        <p:txBody>
          <a:bodyPr lIns="92406" tIns="92406" rIns="92406" bIns="92406" anchor="t" anchorCtr="0">
            <a:noAutofit/>
          </a:bodyPr>
          <a:lstStyle/>
          <a:p>
            <a:endParaRPr/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827088"/>
            <a:ext cx="5491163" cy="41195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130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7FA18-1553-41AC-B859-A64DBAE2542E}" type="slidenum">
              <a:rPr lang="es-MX" smtClean="0"/>
              <a:t>31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6995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08/08/2018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62767"/>
            <a:ext cx="73665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</p:txBody>
      </p:sp>
      <p:sp>
        <p:nvSpPr>
          <p:cNvPr id="27" name="11 Rectángulo"/>
          <p:cNvSpPr/>
          <p:nvPr/>
        </p:nvSpPr>
        <p:spPr>
          <a:xfrm>
            <a:off x="2915816" y="2601467"/>
            <a:ext cx="4038006" cy="73238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165789" y="3641889"/>
            <a:ext cx="3354877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>
                <a:latin typeface="Calibri" panose="020F0502020204030204" pitchFamily="34" charset="0"/>
                <a:cs typeface="Arial" pitchFamily="34" charset="0"/>
              </a:rPr>
              <a:t>     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Promotores(as)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05842" y="3325801"/>
            <a:ext cx="0" cy="29757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056060" y="195992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00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83623"/>
            <a:ext cx="7942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</p:txBody>
      </p:sp>
      <p:cxnSp>
        <p:nvCxnSpPr>
          <p:cNvPr id="103" name="39 Conector recto"/>
          <p:cNvCxnSpPr/>
          <p:nvPr/>
        </p:nvCxnSpPr>
        <p:spPr>
          <a:xfrm flipH="1">
            <a:off x="3756278" y="4017197"/>
            <a:ext cx="18438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64748" y="2125348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428858" y="3118588"/>
            <a:ext cx="2366871" cy="7594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Operativo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5599464" y="4022050"/>
            <a:ext cx="0" cy="14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4584660" y="2907737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782599" y="4799819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Promotores(as)</a:t>
            </a:r>
            <a:endParaRPr lang="es-MX" sz="1200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597322" y="3878050"/>
            <a:ext cx="0" cy="144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818551" y="4108007"/>
            <a:ext cx="2366871" cy="5390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79078" y="4098877"/>
            <a:ext cx="2366871" cy="57430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967747" y="4678302"/>
            <a:ext cx="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6278" y="4017934"/>
            <a:ext cx="0" cy="809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2961313" y="4658477"/>
            <a:ext cx="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31619" y="2457690"/>
            <a:ext cx="26784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099464" y="2188165"/>
            <a:ext cx="2366871" cy="71957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 </a:t>
            </a:r>
          </a:p>
        </p:txBody>
      </p:sp>
      <p:sp>
        <p:nvSpPr>
          <p:cNvPr id="62" name="11 CuadroTexto"/>
          <p:cNvSpPr txBox="1"/>
          <p:nvPr/>
        </p:nvSpPr>
        <p:spPr>
          <a:xfrm>
            <a:off x="1893508" y="4771108"/>
            <a:ext cx="237029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Promotores(as)</a:t>
            </a:r>
            <a:r>
              <a:rPr lang="es-MX" sz="1200" dirty="0">
                <a:latin typeface="Calibri" panose="020F0502020204030204" pitchFamily="34" charset="0"/>
                <a:cs typeface="Arial" pitchFamily="34" charset="0"/>
              </a:rPr>
              <a:t>	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</a:t>
            </a:r>
          </a:p>
        </p:txBody>
      </p:sp>
      <p:sp>
        <p:nvSpPr>
          <p:cNvPr id="21" name="11 CuadroTexto"/>
          <p:cNvSpPr txBox="1"/>
          <p:nvPr/>
        </p:nvSpPr>
        <p:spPr>
          <a:xfrm>
            <a:off x="4809739" y="5169037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Auxiliar  </a:t>
            </a: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5994887" y="5056017"/>
            <a:ext cx="0" cy="10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452320" y="157570"/>
            <a:ext cx="1459353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9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2712"/>
            <a:ext cx="729452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  <a:endParaRPr lang="es-ES" sz="35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Vacante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Encargada(o)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de Área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34491" y="3445511"/>
            <a:ext cx="26414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59677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40664" y="369089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4816099" y="366624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39 Conector recto"/>
          <p:cNvCxnSpPr/>
          <p:nvPr/>
        </p:nvCxnSpPr>
        <p:spPr>
          <a:xfrm flipV="1">
            <a:off x="6009317" y="4450464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1848707" y="4693161"/>
            <a:ext cx="2777335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Promotores(as) </a:t>
            </a:r>
            <a:r>
              <a:rPr lang="es-MX" sz="1200" dirty="0">
                <a:latin typeface="Calibri" panose="020F0502020204030204" pitchFamily="34" charset="0"/>
                <a:cs typeface="Arial" pitchFamily="34" charset="0"/>
              </a:rPr>
              <a:t>	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Secretaria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5" name="39 Conector recto"/>
          <p:cNvCxnSpPr/>
          <p:nvPr/>
        </p:nvCxnSpPr>
        <p:spPr>
          <a:xfrm flipV="1">
            <a:off x="3127572" y="4477161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Chofer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41" name="39 Conector recto"/>
          <p:cNvCxnSpPr/>
          <p:nvPr/>
        </p:nvCxnSpPr>
        <p:spPr>
          <a:xfrm flipH="1">
            <a:off x="5890523" y="2979572"/>
            <a:ext cx="8999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>
            <a:endCxn id="29" idx="3"/>
          </p:cNvCxnSpPr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48" name="11 CuadroTexto"/>
          <p:cNvSpPr txBox="1"/>
          <p:nvPr/>
        </p:nvSpPr>
        <p:spPr>
          <a:xfrm>
            <a:off x="5799694" y="4725511"/>
            <a:ext cx="2376000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Promotores(as)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285519" y="177153"/>
            <a:ext cx="1858482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6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991" y="66563"/>
            <a:ext cx="75105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  <a:endParaRPr lang="es-ES" sz="35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12 Rectángulo"/>
          <p:cNvSpPr/>
          <p:nvPr/>
        </p:nvSpPr>
        <p:spPr>
          <a:xfrm>
            <a:off x="3564596" y="1916832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35636" y="275575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678180" y="2530322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094041" y="3506554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910605" y="3731991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8" name="12 Rectángulo"/>
          <p:cNvSpPr/>
          <p:nvPr/>
        </p:nvSpPr>
        <p:spPr>
          <a:xfrm>
            <a:off x="5116679" y="3760519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75785" y="3506554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4678180" y="3290554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3094041" y="3506554"/>
            <a:ext cx="28817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3246441" y="4516211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885046" y="4765664"/>
            <a:ext cx="237600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Promotor(a) </a:t>
            </a:r>
          </a:p>
          <a:p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6300114" y="4544738"/>
            <a:ext cx="0" cy="199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51" name="11 CuadroTexto"/>
          <p:cNvSpPr txBox="1"/>
          <p:nvPr/>
        </p:nvSpPr>
        <p:spPr>
          <a:xfrm>
            <a:off x="5107550" y="4744219"/>
            <a:ext cx="2376000" cy="4770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                      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</a:t>
            </a:r>
          </a:p>
        </p:txBody>
      </p:sp>
      <p:sp>
        <p:nvSpPr>
          <p:cNvPr id="21" name="12 Rectángulo"/>
          <p:cNvSpPr/>
          <p:nvPr/>
        </p:nvSpPr>
        <p:spPr>
          <a:xfrm>
            <a:off x="987946" y="2746322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3354817" y="3019699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380312" y="169010"/>
            <a:ext cx="1744675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20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96644" y="35049"/>
            <a:ext cx="72225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  <a:endParaRPr lang="es-ES" sz="35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1555976" y="2972640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Operativo </a:t>
            </a: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1840040" y="3727044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918694" y="3955711"/>
            <a:ext cx="1404073" cy="7543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729742" y="3507436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5761223" y="2746299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1845894" y="3726145"/>
            <a:ext cx="16664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1557024" y="4743408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627235" y="4710051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6916695" y="3237404"/>
            <a:ext cx="1808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7097514" y="2805530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 Administrativo(a) 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881895" y="2746299"/>
            <a:ext cx="28817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2881895" y="2746299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580203" y="2970006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679139" y="3504802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2 Rectángulo"/>
          <p:cNvSpPr/>
          <p:nvPr/>
        </p:nvSpPr>
        <p:spPr>
          <a:xfrm>
            <a:off x="1015561" y="3955711"/>
            <a:ext cx="136504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1" name="39 Conector recto"/>
          <p:cNvCxnSpPr/>
          <p:nvPr/>
        </p:nvCxnSpPr>
        <p:spPr>
          <a:xfrm flipV="1">
            <a:off x="3504018" y="3727044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580203" y="3773430"/>
            <a:ext cx="2366871" cy="96650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Promotores(as)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Promotor(a)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Vacante</a:t>
            </a: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546653" y="4968892"/>
            <a:ext cx="1775646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Promotor(a)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47" name="11 CuadroTexto"/>
          <p:cNvSpPr txBox="1"/>
          <p:nvPr/>
        </p:nvSpPr>
        <p:spPr>
          <a:xfrm>
            <a:off x="2739412" y="4935557"/>
            <a:ext cx="1775646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Promotor(a)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 </a:t>
            </a:r>
          </a:p>
          <a:p>
            <a:pPr algn="ctr"/>
            <a:endParaRPr lang="es-MX" sz="1200" dirty="0" smtClean="0">
              <a:solidFill>
                <a:srgbClr val="FF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5730707" y="3662407"/>
            <a:ext cx="197949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7062929" y="3907008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de Área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7711556" y="3665420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 Rectángulo"/>
          <p:cNvSpPr/>
          <p:nvPr/>
        </p:nvSpPr>
        <p:spPr>
          <a:xfrm>
            <a:off x="3707904" y="1789824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General 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8" name="11 CuadroTexto"/>
          <p:cNvSpPr txBox="1"/>
          <p:nvPr/>
        </p:nvSpPr>
        <p:spPr>
          <a:xfrm>
            <a:off x="4845302" y="4971581"/>
            <a:ext cx="177564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Auxiliar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733126" y="4746072"/>
            <a:ext cx="0" cy="2337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V="1">
            <a:off x="4635174" y="2516298"/>
            <a:ext cx="0" cy="217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264445" y="222602"/>
            <a:ext cx="1719757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42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9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286800" y="125867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564338" y="2223833"/>
            <a:ext cx="470" cy="103170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1115536" y="3254524"/>
            <a:ext cx="678238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560631" y="1927865"/>
            <a:ext cx="198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Director(a)</a:t>
            </a:r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2051720" y="5167069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del Centro Canino y Felino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Salud Bucal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de Recursos Humanos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Municipio Saludable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Médico de Barrio y Centros de Salud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771800" y="3271912"/>
            <a:ext cx="0" cy="1908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51720" y="2193055"/>
            <a:ext cx="14904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/o</a:t>
            </a: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2120" y="2455482"/>
            <a:ext cx="142221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4904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 Administrativo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514203" y="2455482"/>
            <a:ext cx="141603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564338" y="3255534"/>
            <a:ext cx="470" cy="3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7164448" y="4582869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Médico de Barrio y Centros de Salud</a:t>
            </a: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>
            <a:off x="7884368" y="4221088"/>
            <a:ext cx="470" cy="3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86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972616" y="169475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95847"/>
            <a:ext cx="0" cy="6338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043608" y="3629709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Oficial Administrativo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 flipV="1">
            <a:off x="1862016" y="3249863"/>
            <a:ext cx="5230264" cy="1840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1881327" y="3270772"/>
            <a:ext cx="794" cy="378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9658" y="3241466"/>
            <a:ext cx="1588" cy="396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560632" y="2350621"/>
            <a:ext cx="1947472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 (a) Administrativo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334458" y="3637466"/>
            <a:ext cx="1490400" cy="51161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Analista</a:t>
            </a: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3746950" y="3648885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453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60131" y="3177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085504" y="2915907"/>
            <a:ext cx="446" cy="802327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91880" y="3695484"/>
            <a:ext cx="1193005" cy="74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Odontólogos(as)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368382" y="2278613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Salud Bucal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364088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 Administrativos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2135694" y="3288514"/>
            <a:ext cx="4020393" cy="20078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38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24544" y="33024"/>
            <a:ext cx="613839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744330" y="3948457"/>
            <a:ext cx="1098559" cy="393778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543623" y="3922908"/>
            <a:ext cx="1404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Intendentes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68968" y="4084788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98938" y="4090648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3019715" y="3948458"/>
            <a:ext cx="1337633" cy="571884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Trabajadores (as)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Sociales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93610" y="3635955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88532" y="3635955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3522" y="3635955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97229" y="3634908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78152" y="2807931"/>
            <a:ext cx="1404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área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6311785" y="3113931"/>
            <a:ext cx="56447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63522" y="3921382"/>
            <a:ext cx="1440000" cy="58986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Fumigadores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836952" y="1844824"/>
            <a:ext cx="180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Municipio Saludable 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82339" y="2807931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</a:t>
            </a:r>
          </a:p>
        </p:txBody>
      </p:sp>
      <p:cxnSp>
        <p:nvCxnSpPr>
          <p:cNvPr id="22" name="25 Conector recto"/>
          <p:cNvCxnSpPr>
            <a:stCxn id="21" idx="3"/>
          </p:cNvCxnSpPr>
          <p:nvPr/>
        </p:nvCxnSpPr>
        <p:spPr>
          <a:xfrm>
            <a:off x="2558339" y="3113931"/>
            <a:ext cx="558306" cy="4531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80931" y="3635955"/>
            <a:ext cx="7422577" cy="0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138986" y="3948457"/>
            <a:ext cx="1424257" cy="446773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(o)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general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81574" y="3635955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116645" y="2229544"/>
            <a:ext cx="72030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636952" y="2243169"/>
            <a:ext cx="674833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116645" y="2229544"/>
            <a:ext cx="0" cy="1406411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311785" y="2243169"/>
            <a:ext cx="0" cy="1392786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6706236" y="3634908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6020908" y="3928582"/>
            <a:ext cx="1440000" cy="582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Enfermeras (os)</a:t>
            </a: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948360" y="4968171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</p:txBody>
      </p:sp>
      <p:cxnSp>
        <p:nvCxnSpPr>
          <p:cNvPr id="33" name="25 Conector recto"/>
          <p:cNvCxnSpPr/>
          <p:nvPr/>
        </p:nvCxnSpPr>
        <p:spPr bwMode="auto">
          <a:xfrm>
            <a:off x="1668440" y="3419931"/>
            <a:ext cx="0" cy="154824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17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612576" y="9351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321" y="2030785"/>
            <a:ext cx="2183" cy="1016519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1441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Pediatra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Administrativos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8"/>
            <a:ext cx="1254942" cy="43053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Ginecólogo(a)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7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148064" y="2186896"/>
            <a:ext cx="1649227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Secretarias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/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B</a:t>
            </a:r>
          </a:p>
        </p:txBody>
      </p:sp>
      <p:cxnSp>
        <p:nvCxnSpPr>
          <p:cNvPr id="18" name="25 Conector recto"/>
          <p:cNvCxnSpPr>
            <a:endCxn id="17" idx="1"/>
          </p:cNvCxnSpPr>
          <p:nvPr/>
        </p:nvCxnSpPr>
        <p:spPr>
          <a:xfrm>
            <a:off x="4569739" y="2492896"/>
            <a:ext cx="578325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4826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Médicos</a:t>
            </a: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57189" y="1377466"/>
            <a:ext cx="180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de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55775" y="2248318"/>
            <a:ext cx="1403529" cy="48643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95064" y="2492896"/>
            <a:ext cx="612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827584" y="3054291"/>
            <a:ext cx="7459210" cy="3651"/>
          </a:xfrm>
          <a:prstGeom prst="line">
            <a:avLst/>
          </a:prstGeom>
          <a:ln w="1905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4364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Supervisor(a)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(vacante)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6218421" y="4315833"/>
            <a:ext cx="1106311" cy="61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Recepcionista</a:t>
            </a: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 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770879" y="3767190"/>
            <a:ext cx="698" cy="5486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4717956" y="4224429"/>
            <a:ext cx="1018146" cy="57272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Familiar</a:t>
            </a:r>
          </a:p>
        </p:txBody>
      </p:sp>
      <p:cxnSp>
        <p:nvCxnSpPr>
          <p:cNvPr id="36" name="28 Conector recto"/>
          <p:cNvCxnSpPr/>
          <p:nvPr/>
        </p:nvCxnSpPr>
        <p:spPr bwMode="auto">
          <a:xfrm>
            <a:off x="5210954" y="3873350"/>
            <a:ext cx="0" cy="336453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19"/>
          <p:cNvSpPr>
            <a:spLocks noChangeArrowheads="1"/>
          </p:cNvSpPr>
          <p:nvPr/>
        </p:nvSpPr>
        <p:spPr bwMode="auto">
          <a:xfrm>
            <a:off x="113033" y="3351692"/>
            <a:ext cx="1332000" cy="51466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 Secretaria E</a:t>
            </a:r>
          </a:p>
        </p:txBody>
      </p:sp>
      <p:cxnSp>
        <p:nvCxnSpPr>
          <p:cNvPr id="38" name="25 Conector recto"/>
          <p:cNvCxnSpPr/>
          <p:nvPr/>
        </p:nvCxnSpPr>
        <p:spPr bwMode="auto">
          <a:xfrm>
            <a:off x="827584" y="3067701"/>
            <a:ext cx="0" cy="288000"/>
          </a:xfrm>
          <a:prstGeom prst="line">
            <a:avLst/>
          </a:prstGeom>
          <a:ln w="1905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5940352" y="1414517"/>
            <a:ext cx="180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de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cxnSp>
        <p:nvCxnSpPr>
          <p:cNvPr id="40" name="25 Conector recto"/>
          <p:cNvCxnSpPr>
            <a:stCxn id="20" idx="3"/>
          </p:cNvCxnSpPr>
          <p:nvPr/>
        </p:nvCxnSpPr>
        <p:spPr>
          <a:xfrm>
            <a:off x="5457189" y="1700632"/>
            <a:ext cx="482963" cy="17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24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8" y="2635401"/>
            <a:ext cx="0" cy="68070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Choferes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50895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6304900" y="3831583"/>
            <a:ext cx="1080000" cy="6412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Encargado(a)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9168" y="2169891"/>
            <a:ext cx="1908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 de Centro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 Canino y Felino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-324544" y="4412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3057455" y="4552258"/>
            <a:ext cx="1281833" cy="50895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Capturadores</a:t>
            </a: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>
            <a:off x="3730947" y="4048258"/>
            <a:ext cx="0" cy="504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325171" y="4663115"/>
            <a:ext cx="1080000" cy="6412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Veterinario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6865171" y="4479897"/>
            <a:ext cx="0" cy="18000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2366371" y="2797459"/>
            <a:ext cx="1332000" cy="389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26" name="16 Conector recto"/>
          <p:cNvCxnSpPr/>
          <p:nvPr/>
        </p:nvCxnSpPr>
        <p:spPr>
          <a:xfrm flipH="1" flipV="1">
            <a:off x="3698371" y="2968915"/>
            <a:ext cx="874797" cy="68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64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63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5448300" y="2340663"/>
            <a:ext cx="709613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572000" y="2434337"/>
            <a:ext cx="0" cy="2640786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626347" y="2095022"/>
            <a:ext cx="1903945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Director(a) </a:t>
            </a:r>
            <a:r>
              <a:rPr kumimoji="1" lang="es-MX" altLang="es-MX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de </a:t>
            </a: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Parques Públicos</a:t>
            </a:r>
            <a:endParaRPr kumimoji="1" lang="es-MX" altLang="es-MX" sz="12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4578319" y="3924839"/>
            <a:ext cx="652493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8" name="15 CuadroTexto"/>
          <p:cNvSpPr txBox="1">
            <a:spLocks noChangeArrowheads="1"/>
          </p:cNvSpPr>
          <p:nvPr/>
        </p:nvSpPr>
        <p:spPr bwMode="auto">
          <a:xfrm>
            <a:off x="5110034" y="3566540"/>
            <a:ext cx="1808925" cy="646331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b="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Oficial Administrativo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b="0" kern="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Auxiliares Administrativos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MX" b="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Chofer</a:t>
            </a:r>
            <a:endParaRPr kumimoji="1" lang="es-MX" altLang="es-ES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9" name="Line 13"/>
          <p:cNvSpPr>
            <a:spLocks noChangeShapeType="1"/>
          </p:cNvSpPr>
          <p:nvPr/>
        </p:nvSpPr>
        <p:spPr bwMode="auto">
          <a:xfrm>
            <a:off x="914400" y="4770323"/>
            <a:ext cx="7162800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626347" y="2887110"/>
            <a:ext cx="1903945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Coordinador(a) </a:t>
            </a: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Operativo Parques (vacante)</a:t>
            </a: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8077200" y="4770323"/>
            <a:ext cx="0" cy="228600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2926080" y="4770323"/>
            <a:ext cx="0" cy="228600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848099" y="4995196"/>
            <a:ext cx="1568419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Jefe(a) </a:t>
            </a: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del Parque Tucán</a:t>
            </a: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281940" y="4996214"/>
            <a:ext cx="1607820" cy="646331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</a:rPr>
              <a:t> </a:t>
            </a: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Coordinador(a) </a:t>
            </a: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Administrativo</a:t>
            </a:r>
            <a:r>
              <a:rPr kumimoji="1" lang="es-MX" altLang="es-MX" sz="120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 Parques</a:t>
            </a:r>
            <a:endParaRPr kumimoji="1" lang="es-MX" altLang="es-MX" sz="12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914400" y="4770323"/>
            <a:ext cx="0" cy="228600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319486" y="4995195"/>
            <a:ext cx="1603534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Coordinador(a) </a:t>
            </a: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Operativo AVC</a:t>
            </a: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5530292" y="4995197"/>
            <a:ext cx="1662988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Jefe(a)  </a:t>
            </a: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Operativo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Parque Aztlán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2080260" y="4996213"/>
            <a:ext cx="1604948" cy="646331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Jefe(a)</a:t>
            </a:r>
            <a:r>
              <a:rPr kumimoji="1" lang="es-MX" altLang="es-MX" sz="120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 </a:t>
            </a: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Operativo </a:t>
            </a:r>
            <a:endParaRPr kumimoji="1" lang="es-MX" altLang="es-MX" sz="120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Arial" charset="0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MX" sz="12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Parque Alameda y Canoas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868144" y="2095022"/>
            <a:ext cx="1639888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Coordinador(a) </a:t>
            </a: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General Parques</a:t>
            </a: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6248400" y="4770323"/>
            <a:ext cx="0" cy="228600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s-MX" sz="120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107504" y="116632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8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9 Conector recto"/>
          <p:cNvCxnSpPr>
            <a:cxnSpLocks noChangeShapeType="1"/>
          </p:cNvCxnSpPr>
          <p:nvPr/>
        </p:nvCxnSpPr>
        <p:spPr bwMode="auto">
          <a:xfrm>
            <a:off x="4583409" y="2533146"/>
            <a:ext cx="1934351" cy="0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40 Conector recto"/>
          <p:cNvCxnSpPr>
            <a:cxnSpLocks noChangeShapeType="1"/>
          </p:cNvCxnSpPr>
          <p:nvPr/>
        </p:nvCxnSpPr>
        <p:spPr bwMode="auto">
          <a:xfrm>
            <a:off x="4573215" y="1688155"/>
            <a:ext cx="0" cy="1165785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5 Conector recto"/>
          <p:cNvCxnSpPr/>
          <p:nvPr/>
        </p:nvCxnSpPr>
        <p:spPr>
          <a:xfrm>
            <a:off x="9067800" y="2213960"/>
            <a:ext cx="0" cy="92075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7" name="6 Conector recto"/>
          <p:cNvCxnSpPr/>
          <p:nvPr/>
        </p:nvCxnSpPr>
        <p:spPr>
          <a:xfrm>
            <a:off x="1156915" y="2194910"/>
            <a:ext cx="0" cy="55563"/>
          </a:xfrm>
          <a:prstGeom prst="line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/>
        </p:spPr>
      </p:cxnSp>
      <p:cxnSp>
        <p:nvCxnSpPr>
          <p:cNvPr id="9" name="84 Conector recto"/>
          <p:cNvCxnSpPr>
            <a:cxnSpLocks noChangeShapeType="1"/>
          </p:cNvCxnSpPr>
          <p:nvPr/>
        </p:nvCxnSpPr>
        <p:spPr bwMode="auto">
          <a:xfrm flipH="1">
            <a:off x="6516216" y="2540767"/>
            <a:ext cx="0" cy="505005"/>
          </a:xfrm>
          <a:prstGeom prst="line">
            <a:avLst/>
          </a:prstGeom>
          <a:noFill/>
          <a:ln w="19050" cap="sq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15 CuadroTexto"/>
          <p:cNvSpPr txBox="1">
            <a:spLocks noChangeArrowheads="1"/>
          </p:cNvSpPr>
          <p:nvPr/>
        </p:nvSpPr>
        <p:spPr bwMode="auto">
          <a:xfrm>
            <a:off x="3582615" y="1970125"/>
            <a:ext cx="1981200" cy="276999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altLang="es-ES" b="0" kern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Encargado(a) </a:t>
            </a:r>
            <a:r>
              <a:rPr lang="es-MX" altLang="es-ES" b="0" kern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Sección</a:t>
            </a:r>
            <a:endParaRPr kumimoji="1" lang="es-MX" altLang="es-E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3131840" y="2729779"/>
            <a:ext cx="2592288" cy="2308324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1200" kern="0" dirty="0">
                <a:latin typeface="Calibri" pitchFamily="34" charset="0"/>
                <a:cs typeface="Arial" charset="0"/>
              </a:rPr>
              <a:t>Profesional Especialista 1</a:t>
            </a:r>
            <a:endParaRPr kumimoji="1" lang="es-MX" altLang="es-MX" sz="1200" kern="0" dirty="0">
              <a:latin typeface="Calibri" panose="020F0502020204030204" pitchFamily="34" charset="0"/>
              <a:cs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12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Velador</a:t>
            </a:r>
            <a:endParaRPr kumimoji="1" lang="es-MX" altLang="es-ES" sz="1200" kern="0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12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Carpintero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200" kern="0" dirty="0">
                <a:latin typeface="Calibri" panose="020F0502020204030204" pitchFamily="34" charset="0"/>
                <a:cs typeface="Arial" charset="0"/>
              </a:rPr>
              <a:t>Operadores de Máquina Liviana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200" kern="0" dirty="0">
                <a:latin typeface="Calibri" panose="020F0502020204030204" pitchFamily="34" charset="0"/>
                <a:cs typeface="Arial" charset="0"/>
              </a:rPr>
              <a:t>Ayudantes de Área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ES" sz="1200" kern="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Plomero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s-MX" altLang="es-ES" sz="1200" kern="0" dirty="0">
                <a:latin typeface="Calibri" pitchFamily="34" charset="0"/>
                <a:cs typeface="Arial" charset="0"/>
              </a:rPr>
              <a:t>Ayudantes Generales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Jefe</a:t>
            </a:r>
            <a:endParaRPr kumimoji="1" lang="es-MX" altLang="es-MX" sz="1200" kern="0" dirty="0">
              <a:solidFill>
                <a:srgbClr val="FF0000"/>
              </a:solidFill>
              <a:latin typeface="Calibri" panose="020F0502020204030204" pitchFamily="34" charset="0"/>
              <a:cs typeface="Arial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Intendente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" sz="1200" dirty="0">
                <a:latin typeface="Calibri" panose="020F0502020204030204" pitchFamily="34" charset="0"/>
                <a:sym typeface="Arial"/>
              </a:rPr>
              <a:t>Elemento Operativo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s-MX" altLang="es-MX" sz="1200" kern="0" dirty="0" smtClean="0">
                <a:latin typeface="Calibri" panose="020F0502020204030204" pitchFamily="34" charset="0"/>
                <a:cs typeface="Arial" charset="0"/>
              </a:rPr>
              <a:t>Vigilantes</a:t>
            </a:r>
            <a:endParaRPr kumimoji="1" lang="es-MX" altLang="es-MX" sz="1200" kern="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0252" y="116632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Alameda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2" name="15 CuadroTexto"/>
          <p:cNvSpPr txBox="1">
            <a:spLocks noChangeArrowheads="1"/>
          </p:cNvSpPr>
          <p:nvPr/>
        </p:nvSpPr>
        <p:spPr bwMode="auto">
          <a:xfrm>
            <a:off x="5943240" y="2732020"/>
            <a:ext cx="1149040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altLang="es-E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Arial" charset="0"/>
              </a:rPr>
              <a:t>Coordinador(a)</a:t>
            </a:r>
            <a:endParaRPr kumimoji="1" lang="es-MX" altLang="es-E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Arial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altLang="es-ES" b="0" kern="0" dirty="0" smtClean="0">
                <a:solidFill>
                  <a:schemeClr val="tx1"/>
                </a:solidFill>
                <a:latin typeface="Calibri" pitchFamily="34" charset="0"/>
                <a:cs typeface="Arial" charset="0"/>
              </a:rPr>
              <a:t>Auxiliar</a:t>
            </a:r>
            <a:endParaRPr kumimoji="1" lang="es-MX" altLang="es-E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604159" y="1304243"/>
            <a:ext cx="1903945" cy="461665"/>
          </a:xfrm>
          <a:prstGeom prst="rect">
            <a:avLst/>
          </a:prstGeom>
          <a:solidFill>
            <a:srgbClr val="FFFFFF"/>
          </a:solidFill>
          <a:ln w="19050" cap="sq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Director(a) </a:t>
            </a:r>
            <a:r>
              <a:rPr kumimoji="1" lang="es-MX" altLang="es-MX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de </a:t>
            </a:r>
            <a:r>
              <a:rPr kumimoji="1" lang="es-MX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Parques Públicos</a:t>
            </a:r>
            <a:endParaRPr kumimoji="1" lang="es-MX" altLang="es-MX" sz="12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3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47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hape 229"/>
          <p:cNvCxnSpPr/>
          <p:nvPr/>
        </p:nvCxnSpPr>
        <p:spPr>
          <a:xfrm>
            <a:off x="4778092" y="2515220"/>
            <a:ext cx="0" cy="634125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230"/>
          <p:cNvCxnSpPr/>
          <p:nvPr/>
        </p:nvCxnSpPr>
        <p:spPr>
          <a:xfrm>
            <a:off x="2194913" y="2959353"/>
            <a:ext cx="2583179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" name="Shape 241"/>
          <p:cNvSpPr txBox="1"/>
          <p:nvPr/>
        </p:nvSpPr>
        <p:spPr>
          <a:xfrm>
            <a:off x="3963537" y="2226422"/>
            <a:ext cx="1629110" cy="55643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r>
              <a:rPr lang="de" sz="1200" dirty="0" smtClean="0">
                <a:sym typeface="Arial"/>
              </a:rPr>
              <a:t>Jefe(a) </a:t>
            </a:r>
            <a:r>
              <a:rPr lang="de" sz="1200" dirty="0" smtClean="0">
                <a:sym typeface="Arial"/>
              </a:rPr>
              <a:t>Operativo 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107504" y="116632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30" name="Shape 229"/>
          <p:cNvCxnSpPr/>
          <p:nvPr/>
        </p:nvCxnSpPr>
        <p:spPr>
          <a:xfrm>
            <a:off x="2194585" y="2965327"/>
            <a:ext cx="0" cy="49274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" name="Shape 252"/>
          <p:cNvSpPr txBox="1"/>
          <p:nvPr/>
        </p:nvSpPr>
        <p:spPr>
          <a:xfrm>
            <a:off x="1033676" y="3149345"/>
            <a:ext cx="1991817" cy="57165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es-MX" sz="1200" dirty="0" smtClean="0">
                <a:latin typeface="Calibri" pitchFamily="34" charset="0"/>
              </a:rPr>
              <a:t>Auxiliar  Administrativo </a:t>
            </a:r>
          </a:p>
        </p:txBody>
      </p:sp>
      <p:sp>
        <p:nvSpPr>
          <p:cNvPr id="33" name="Shape 253"/>
          <p:cNvSpPr txBox="1"/>
          <p:nvPr/>
        </p:nvSpPr>
        <p:spPr>
          <a:xfrm>
            <a:off x="3635896" y="3124116"/>
            <a:ext cx="2386196" cy="179608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>
              <a:defRPr sz="900">
                <a:latin typeface="Calibri" pitchFamily="34" charset="0"/>
              </a:defRPr>
            </a:lvl1pPr>
          </a:lstStyle>
          <a:p>
            <a:pPr algn="l"/>
            <a:r>
              <a:rPr lang="es-MX" sz="1200" dirty="0" smtClean="0"/>
              <a:t>Encargado(a) </a:t>
            </a:r>
            <a:r>
              <a:rPr lang="es-MX" sz="1200" dirty="0"/>
              <a:t>de Sección</a:t>
            </a:r>
            <a:r>
              <a:rPr lang="es-MX" sz="1200" dirty="0">
                <a:sym typeface="Arial"/>
              </a:rPr>
              <a:t> </a:t>
            </a:r>
            <a:endParaRPr lang="de" sz="1200" dirty="0">
              <a:sym typeface="Arial"/>
            </a:endParaRPr>
          </a:p>
          <a:p>
            <a:pPr algn="l"/>
            <a:r>
              <a:rPr lang="es-MX" sz="1200" dirty="0"/>
              <a:t>Operador de Máquina Liviana </a:t>
            </a:r>
          </a:p>
          <a:p>
            <a:pPr algn="l"/>
            <a:r>
              <a:rPr lang="es-MX" sz="1200" dirty="0"/>
              <a:t>Vigilante</a:t>
            </a:r>
          </a:p>
          <a:p>
            <a:pPr algn="l"/>
            <a:r>
              <a:rPr lang="es-MX" sz="1200" dirty="0" smtClean="0"/>
              <a:t>Auxiliar</a:t>
            </a:r>
          </a:p>
          <a:p>
            <a:pPr algn="l"/>
            <a:r>
              <a:rPr lang="es-MX" sz="1200" dirty="0" smtClean="0"/>
              <a:t>Ayudante de Área</a:t>
            </a:r>
          </a:p>
          <a:p>
            <a:pPr algn="l"/>
            <a:r>
              <a:rPr lang="es-MX" sz="1200" dirty="0"/>
              <a:t>Oficiales </a:t>
            </a:r>
            <a:r>
              <a:rPr lang="es-MX" sz="1200" dirty="0" smtClean="0"/>
              <a:t>Eléctricos</a:t>
            </a:r>
          </a:p>
          <a:p>
            <a:pPr algn="l"/>
            <a:r>
              <a:rPr lang="es-MX" sz="1200" dirty="0" smtClean="0"/>
              <a:t>Pintor</a:t>
            </a:r>
          </a:p>
        </p:txBody>
      </p:sp>
      <p:pic>
        <p:nvPicPr>
          <p:cNvPr id="9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305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6" name="Shape 196"/>
          <p:cNvCxnSpPr/>
          <p:nvPr/>
        </p:nvCxnSpPr>
        <p:spPr>
          <a:xfrm>
            <a:off x="7277100" y="2702281"/>
            <a:ext cx="0" cy="115021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/>
          <p:nvPr/>
        </p:nvCxnSpPr>
        <p:spPr>
          <a:xfrm flipH="1">
            <a:off x="5422260" y="2706684"/>
            <a:ext cx="0" cy="115093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649788" y="1601787"/>
            <a:ext cx="0" cy="1104897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0" name="Shape 200"/>
          <p:cNvCxnSpPr/>
          <p:nvPr/>
        </p:nvCxnSpPr>
        <p:spPr>
          <a:xfrm>
            <a:off x="1224679" y="3142107"/>
            <a:ext cx="0" cy="107473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3481762" y="2702281"/>
            <a:ext cx="0" cy="151456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/>
          <p:nvPr/>
        </p:nvCxnSpPr>
        <p:spPr>
          <a:xfrm>
            <a:off x="4267200" y="2286000"/>
            <a:ext cx="7620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867151" y="1329535"/>
            <a:ext cx="1524000" cy="499264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Director(a)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 Públicos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5029199" y="1997521"/>
            <a:ext cx="1775049" cy="51707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Administrativo</a:t>
            </a: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(o)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475524" y="3277387"/>
            <a:ext cx="1406483" cy="530387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Jefe(a)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Recursos Humanos Parques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475524" y="3933822"/>
            <a:ext cx="1406482" cy="50482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Administrativo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x="6313366" y="3569770"/>
            <a:ext cx="1984814" cy="694503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Encargado(a)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Área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Vigilante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3133725" y="2016921"/>
            <a:ext cx="1128712" cy="49767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</a:t>
            </a:r>
            <a:endParaRPr lang="de" sz="1200" kern="0" dirty="0">
              <a:solidFill>
                <a:srgbClr val="000000"/>
              </a:solidFill>
              <a:latin typeface="Calibri" pitchFamily="34" charset="0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4769414" y="3646562"/>
            <a:ext cx="1338918" cy="482598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Admvo.</a:t>
            </a:r>
          </a:p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Secretarias B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4649788" y="2874002"/>
            <a:ext cx="1606233" cy="62700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Clr>
                <a:schemeClr val="dk1"/>
              </a:buClr>
              <a:buSzPct val="25000"/>
              <a:buFont typeface="Arial"/>
              <a:defRPr sz="900">
                <a:solidFill>
                  <a:schemeClr val="dk1"/>
                </a:solidFill>
                <a:latin typeface="Calibri" panose="020F0502020204030204" pitchFamily="34" charset="0"/>
              </a:defRPr>
            </a:lvl1pPr>
          </a:lstStyle>
          <a:p>
            <a:pPr defTabSz="914400">
              <a:buClr>
                <a:srgbClr val="000000"/>
              </a:buClr>
            </a:pPr>
            <a:r>
              <a:rPr lang="de" sz="1200" kern="0" dirty="0" smtClean="0">
                <a:solidFill>
                  <a:srgbClr val="000000"/>
                </a:solidFill>
                <a:cs typeface="Arial"/>
                <a:sym typeface="Arial"/>
              </a:rPr>
              <a:t>Coordinador(a) </a:t>
            </a:r>
            <a:r>
              <a:rPr lang="de" sz="1200" kern="0" dirty="0" smtClean="0">
                <a:solidFill>
                  <a:srgbClr val="000000"/>
                </a:solidFill>
                <a:cs typeface="Arial"/>
                <a:sym typeface="Arial"/>
              </a:rPr>
              <a:t>Operativo de Parques</a:t>
            </a:r>
          </a:p>
          <a:p>
            <a:pPr defTabSz="914400">
              <a:buClr>
                <a:srgbClr val="000000"/>
              </a:buClr>
            </a:pPr>
            <a:r>
              <a:rPr lang="de" sz="1200" kern="0" dirty="0" smtClean="0">
                <a:solidFill>
                  <a:srgbClr val="000000"/>
                </a:solidFill>
                <a:cs typeface="Arial"/>
                <a:sym typeface="Arial"/>
              </a:rPr>
              <a:t>(vacante)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2181460" y="2870195"/>
            <a:ext cx="2382920" cy="50751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Coordinador(a)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Administrativo</a:t>
            </a:r>
          </a:p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Parques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3" name="Shape 213"/>
          <p:cNvSpPr txBox="1"/>
          <p:nvPr/>
        </p:nvSpPr>
        <p:spPr>
          <a:xfrm>
            <a:off x="6313366" y="2870196"/>
            <a:ext cx="1984814" cy="514344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Jefe(a)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Comercial y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Eventos Parques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2181460" y="3555993"/>
            <a:ext cx="2382920" cy="70828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Administrativos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</a:t>
            </a:r>
          </a:p>
        </p:txBody>
      </p:sp>
      <p:cxnSp>
        <p:nvCxnSpPr>
          <p:cNvPr id="218" name="Shape 218"/>
          <p:cNvCxnSpPr>
            <a:endCxn id="212" idx="1"/>
          </p:cNvCxnSpPr>
          <p:nvPr/>
        </p:nvCxnSpPr>
        <p:spPr>
          <a:xfrm>
            <a:off x="1229832" y="3123951"/>
            <a:ext cx="951628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3481762" y="2706683"/>
            <a:ext cx="3795338" cy="1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4" name="CuadroTexto 33"/>
          <p:cNvSpPr txBox="1"/>
          <p:nvPr/>
        </p:nvSpPr>
        <p:spPr>
          <a:xfrm>
            <a:off x="378747" y="268865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2" name="3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33752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9" name="Shape 229"/>
          <p:cNvCxnSpPr/>
          <p:nvPr/>
        </p:nvCxnSpPr>
        <p:spPr>
          <a:xfrm>
            <a:off x="3008076" y="2696313"/>
            <a:ext cx="0" cy="640895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3" name="Shape 233"/>
          <p:cNvCxnSpPr/>
          <p:nvPr/>
        </p:nvCxnSpPr>
        <p:spPr>
          <a:xfrm>
            <a:off x="6306755" y="2696316"/>
            <a:ext cx="0" cy="815261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35" name="Shape 235"/>
          <p:cNvCxnSpPr/>
          <p:nvPr/>
        </p:nvCxnSpPr>
        <p:spPr>
          <a:xfrm>
            <a:off x="4973252" y="1960984"/>
            <a:ext cx="0" cy="733425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6" name="Shape 236"/>
          <p:cNvSpPr txBox="1"/>
          <p:nvPr/>
        </p:nvSpPr>
        <p:spPr>
          <a:xfrm>
            <a:off x="4154102" y="1449027"/>
            <a:ext cx="1638299" cy="521479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b="0" dirty="0" smtClean="0"/>
              <a:t>Coordinador(a) </a:t>
            </a:r>
            <a:r>
              <a:rPr kumimoji="1" lang="es-MX" altLang="es-MX" sz="1200" b="0" dirty="0" smtClean="0"/>
              <a:t>General de Parque España</a:t>
            </a:r>
            <a:endParaRPr kumimoji="1" lang="es-MX" altLang="es-MX" sz="1200" b="0" dirty="0"/>
          </a:p>
        </p:txBody>
      </p:sp>
      <p:cxnSp>
        <p:nvCxnSpPr>
          <p:cNvPr id="237" name="Shape 237"/>
          <p:cNvCxnSpPr/>
          <p:nvPr/>
        </p:nvCxnSpPr>
        <p:spPr>
          <a:xfrm>
            <a:off x="3895339" y="2270545"/>
            <a:ext cx="2182811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38" name="Shape 238"/>
          <p:cNvSpPr txBox="1"/>
          <p:nvPr/>
        </p:nvSpPr>
        <p:spPr>
          <a:xfrm>
            <a:off x="6078152" y="2008607"/>
            <a:ext cx="1309687" cy="455725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Secretaria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/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</a:t>
            </a:r>
          </a:p>
          <a:p>
            <a:pPr defTabSz="914400"/>
            <a:endParaRPr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2611051" y="2056232"/>
            <a:ext cx="1271589" cy="40810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lnSpc>
                <a:spcPct val="90000"/>
              </a:lnSpc>
              <a:buClr>
                <a:srgbClr val="000000"/>
              </a:buClr>
              <a:buFont typeface="Times New Roman"/>
              <a:buNone/>
            </a:pPr>
            <a:endParaRPr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algn="ctr" defTabSz="914400">
              <a:lnSpc>
                <a:spcPct val="90000"/>
              </a:lnSpc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Chofer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/>
            <a:endParaRPr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2215988" y="2904547"/>
            <a:ext cx="1800200" cy="533839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Administrativos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3008076" y="2694409"/>
            <a:ext cx="3291234" cy="0"/>
          </a:xfrm>
          <a:prstGeom prst="line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5" name="CuadroTexto 34"/>
          <p:cNvSpPr txBox="1"/>
          <p:nvPr/>
        </p:nvSpPr>
        <p:spPr>
          <a:xfrm>
            <a:off x="107504" y="116632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4" name="Shape 272"/>
          <p:cNvSpPr txBox="1"/>
          <p:nvPr/>
        </p:nvSpPr>
        <p:spPr>
          <a:xfrm>
            <a:off x="5369759" y="2820234"/>
            <a:ext cx="1950541" cy="43944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Encargado(a) 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Sección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5" name="Shape 281"/>
          <p:cNvSpPr txBox="1"/>
          <p:nvPr/>
        </p:nvSpPr>
        <p:spPr>
          <a:xfrm>
            <a:off x="5369759" y="3438386"/>
            <a:ext cx="2018080" cy="1842425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Ayudantes  de Area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Ayudantes Generales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 Administrativo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Promotor(as)</a:t>
            </a:r>
            <a:endParaRPr lang="es-MX" altLang="es-MX" sz="1200" kern="0" dirty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Velador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Intendente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 Área</a:t>
            </a:r>
          </a:p>
        </p:txBody>
      </p:sp>
      <p:pic>
        <p:nvPicPr>
          <p:cNvPr id="14" name="3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216403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301"/>
          <p:cNvCxnSpPr>
            <a:endCxn id="38" idx="0"/>
          </p:cNvCxnSpPr>
          <p:nvPr/>
        </p:nvCxnSpPr>
        <p:spPr>
          <a:xfrm>
            <a:off x="7646356" y="2869237"/>
            <a:ext cx="0" cy="83893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301"/>
          <p:cNvCxnSpPr/>
          <p:nvPr/>
        </p:nvCxnSpPr>
        <p:spPr>
          <a:xfrm>
            <a:off x="3275856" y="2876857"/>
            <a:ext cx="0" cy="79057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300"/>
          <p:cNvCxnSpPr/>
          <p:nvPr/>
        </p:nvCxnSpPr>
        <p:spPr>
          <a:xfrm>
            <a:off x="1463769" y="2876857"/>
            <a:ext cx="0" cy="30797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301"/>
          <p:cNvCxnSpPr/>
          <p:nvPr/>
        </p:nvCxnSpPr>
        <p:spPr>
          <a:xfrm>
            <a:off x="5659693" y="2882898"/>
            <a:ext cx="0" cy="790574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" name="Shape 304"/>
          <p:cNvCxnSpPr/>
          <p:nvPr/>
        </p:nvCxnSpPr>
        <p:spPr>
          <a:xfrm flipH="1">
            <a:off x="4559171" y="2352675"/>
            <a:ext cx="1" cy="53022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" name="Shape 312"/>
          <p:cNvSpPr txBox="1"/>
          <p:nvPr/>
        </p:nvSpPr>
        <p:spPr>
          <a:xfrm>
            <a:off x="3749545" y="2054223"/>
            <a:ext cx="1781175" cy="536576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>
            <a:defPPr>
              <a:defRPr lang="es-ES"/>
            </a:defPPr>
            <a:lvl1pPr algn="ctr" defTabSz="914400">
              <a:buClr>
                <a:srgbClr val="000000"/>
              </a:buClr>
              <a:buSzPct val="25000"/>
              <a:defRPr sz="900" b="1" kern="0">
                <a:solidFill>
                  <a:srgbClr val="000000"/>
                </a:solidFill>
                <a:latin typeface="Calibri" panose="020F0502020204030204" pitchFamily="34" charset="0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b="0" dirty="0" smtClean="0"/>
              <a:t>Coordinador(a) </a:t>
            </a:r>
            <a:r>
              <a:rPr kumimoji="1" lang="es-MX" altLang="es-MX" sz="1200" b="0" dirty="0" smtClean="0"/>
              <a:t>General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s-MX" altLang="es-MX" sz="1200" b="0" dirty="0" smtClean="0"/>
              <a:t>de Parque España</a:t>
            </a:r>
            <a:endParaRPr kumimoji="1" lang="es-MX" altLang="es-MX" sz="1200" b="0" dirty="0"/>
          </a:p>
        </p:txBody>
      </p:sp>
      <p:cxnSp>
        <p:nvCxnSpPr>
          <p:cNvPr id="13" name="Shape 313"/>
          <p:cNvCxnSpPr/>
          <p:nvPr/>
        </p:nvCxnSpPr>
        <p:spPr>
          <a:xfrm>
            <a:off x="1463769" y="2876857"/>
            <a:ext cx="6182587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316"/>
          <p:cNvSpPr txBox="1"/>
          <p:nvPr/>
        </p:nvSpPr>
        <p:spPr>
          <a:xfrm>
            <a:off x="539552" y="3095628"/>
            <a:ext cx="1421252" cy="2061564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Velador </a:t>
            </a:r>
            <a:endParaRPr lang="de" sz="1200" kern="0" dirty="0">
              <a:solidFill>
                <a:srgbClr val="000000"/>
              </a:solidFill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Albañil 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Mecánico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alt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Mantenimiento</a:t>
            </a:r>
            <a:endParaRPr lang="es-MX" altLang="es-MX" sz="1200" kern="0" dirty="0" smtClean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Auxiliares </a:t>
            </a:r>
            <a:endParaRPr lang="es-MX" altLang="es-ES" sz="1200" kern="0" dirty="0" smtClean="0">
              <a:solidFill>
                <a:srgbClr val="000000"/>
              </a:solidFill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Eléctrico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Oficial Administrat.</a:t>
            </a:r>
          </a:p>
          <a:p>
            <a:pPr>
              <a:buClr>
                <a:srgbClr val="000000"/>
              </a:buClr>
              <a:buSzPct val="25000"/>
            </a:pP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Vigilante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Ayud. </a:t>
            </a:r>
            <a:r>
              <a:rPr lang="es-MX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Á</a:t>
            </a: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rea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Ayudante de </a:t>
            </a:r>
            <a:r>
              <a:rPr lang="de" sz="12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  <a:sym typeface="Arial"/>
              </a:rPr>
              <a:t>Area </a:t>
            </a:r>
            <a:endParaRPr lang="es-MX" altLang="es-MX" sz="1200" kern="0" dirty="0">
              <a:solidFill>
                <a:srgbClr val="000000"/>
              </a:solidFill>
              <a:latin typeface="Calibri" pitchFamily="34" charset="0"/>
              <a:cs typeface="Arial" pitchFamily="34" charset="0"/>
              <a:sym typeface="Arial"/>
            </a:endParaRPr>
          </a:p>
        </p:txBody>
      </p:sp>
      <p:sp>
        <p:nvSpPr>
          <p:cNvPr id="20" name="Shape 333"/>
          <p:cNvSpPr txBox="1"/>
          <p:nvPr/>
        </p:nvSpPr>
        <p:spPr>
          <a:xfrm>
            <a:off x="2195736" y="3095629"/>
            <a:ext cx="2160240" cy="440848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Encargado(a)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Jardinería 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21" name="Shape 338"/>
          <p:cNvSpPr txBox="1"/>
          <p:nvPr/>
        </p:nvSpPr>
        <p:spPr>
          <a:xfrm>
            <a:off x="2113423" y="3674420"/>
            <a:ext cx="2242553" cy="1698796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Ayudantes de Area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Operadores de Máquina Liviana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 de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Sección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>
              <a:buClr>
                <a:srgbClr val="000000"/>
              </a:buClr>
              <a:buSzPct val="25000"/>
            </a:pP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Auxiliares de Jardinería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Auxiliares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Albañil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Vigilante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Operadores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de Máquina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Liviana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3" name="CuadroTexto 24"/>
          <p:cNvSpPr txBox="1"/>
          <p:nvPr/>
        </p:nvSpPr>
        <p:spPr>
          <a:xfrm>
            <a:off x="226127" y="116632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4" name="Shape 360"/>
          <p:cNvSpPr txBox="1"/>
          <p:nvPr/>
        </p:nvSpPr>
        <p:spPr>
          <a:xfrm>
            <a:off x="4559172" y="3068403"/>
            <a:ext cx="2087311" cy="49530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 de Recreación 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5" name="Shape 364"/>
          <p:cNvSpPr txBox="1"/>
          <p:nvPr/>
        </p:nvSpPr>
        <p:spPr>
          <a:xfrm>
            <a:off x="4555062" y="3674420"/>
            <a:ext cx="2091421" cy="1338755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de  Área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 General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Operador de Máquina Liviana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altLang="es-ES" sz="1200" kern="0" dirty="0" smtClean="0">
                <a:latin typeface="Calibri" panose="020F0502020204030204" pitchFamily="34" charset="0"/>
                <a:cs typeface="Arial"/>
                <a:sym typeface="Arial"/>
              </a:rPr>
              <a:t>Salvavidas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altLang="es-ES" sz="1200" kern="0" dirty="0" smtClean="0">
                <a:latin typeface="Calibri" panose="020F0502020204030204" pitchFamily="34" charset="0"/>
                <a:cs typeface="Arial"/>
                <a:sym typeface="Arial"/>
              </a:rPr>
              <a:t>Enfermera (o)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</p:txBody>
      </p:sp>
      <p:sp>
        <p:nvSpPr>
          <p:cNvPr id="37" name="Shape 384"/>
          <p:cNvSpPr txBox="1"/>
          <p:nvPr/>
        </p:nvSpPr>
        <p:spPr>
          <a:xfrm>
            <a:off x="6811267" y="3044819"/>
            <a:ext cx="1670180" cy="518884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Supervisor(a)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Vigilancia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sp>
        <p:nvSpPr>
          <p:cNvPr id="38" name="Shape 399"/>
          <p:cNvSpPr txBox="1"/>
          <p:nvPr/>
        </p:nvSpPr>
        <p:spPr>
          <a:xfrm>
            <a:off x="6811266" y="3708171"/>
            <a:ext cx="1793182" cy="216910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Encargados(as) </a:t>
            </a: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de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Sección </a:t>
            </a:r>
          </a:p>
          <a:p>
            <a:pPr defTabSz="914400">
              <a:buClr>
                <a:srgbClr val="000000"/>
              </a:buClr>
              <a:buSzPct val="25000"/>
              <a:buFont typeface="Arial"/>
              <a:buNone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Vigilantes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Ayudantes </a:t>
            </a:r>
            <a:r>
              <a:rPr lang="de" sz="1200" kern="0" dirty="0">
                <a:latin typeface="Calibri" panose="020F0502020204030204" pitchFamily="34" charset="0"/>
                <a:cs typeface="Arial"/>
                <a:sym typeface="Arial"/>
              </a:rPr>
              <a:t>de Área 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Velador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Ayudante General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Elemento Operativo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Auxiliares Administrativo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altLang="es-ES" sz="1200" kern="0" dirty="0" smtClean="0">
                <a:latin typeface="Calibri" panose="020F0502020204030204" pitchFamily="34" charset="0"/>
                <a:cs typeface="Arial"/>
                <a:sym typeface="Arial"/>
              </a:rPr>
              <a:t>Auxiliar</a:t>
            </a:r>
            <a:endParaRPr lang="es-MX" altLang="es-ES" sz="1200" kern="0" dirty="0" smtClean="0">
              <a:latin typeface="Calibri" pitchFamily="34" charset="0"/>
              <a:cs typeface="Arial" charset="0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Vigilantes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Encargado</a:t>
            </a:r>
          </a:p>
          <a:p>
            <a:pPr defTabSz="914400">
              <a:buClr>
                <a:srgbClr val="000000"/>
              </a:buClr>
              <a:buSzPct val="25000"/>
            </a:pPr>
            <a:r>
              <a:rPr lang="de" sz="1200" kern="0" dirty="0" smtClean="0">
                <a:latin typeface="Calibri" panose="020F0502020204030204" pitchFamily="34" charset="0"/>
                <a:cs typeface="Arial"/>
                <a:sym typeface="Arial"/>
              </a:rPr>
              <a:t>Elemento Operativo</a:t>
            </a:r>
            <a:endParaRPr lang="de" sz="1200" kern="0" dirty="0">
              <a:latin typeface="Calibri" panose="020F0502020204030204" pitchFamily="34" charset="0"/>
              <a:cs typeface="Arial"/>
              <a:sym typeface="Arial"/>
            </a:endParaRPr>
          </a:p>
        </p:txBody>
      </p:sp>
      <p:pic>
        <p:nvPicPr>
          <p:cNvPr id="17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739"/>
            <a:ext cx="2458098" cy="83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07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hape 197"/>
          <p:cNvCxnSpPr/>
          <p:nvPr/>
        </p:nvCxnSpPr>
        <p:spPr>
          <a:xfrm>
            <a:off x="7833360" y="3068960"/>
            <a:ext cx="0" cy="849691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2" name="Shape 202"/>
          <p:cNvCxnSpPr>
            <a:endCxn id="20" idx="1"/>
          </p:cNvCxnSpPr>
          <p:nvPr/>
        </p:nvCxnSpPr>
        <p:spPr>
          <a:xfrm>
            <a:off x="4559258" y="2396724"/>
            <a:ext cx="40028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8" name="Shape 198"/>
          <p:cNvCxnSpPr/>
          <p:nvPr/>
        </p:nvCxnSpPr>
        <p:spPr>
          <a:xfrm>
            <a:off x="4559258" y="1601787"/>
            <a:ext cx="0" cy="146717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7" name="Shape 197"/>
          <p:cNvCxnSpPr>
            <a:endCxn id="31" idx="0"/>
          </p:cNvCxnSpPr>
          <p:nvPr/>
        </p:nvCxnSpPr>
        <p:spPr>
          <a:xfrm>
            <a:off x="5649135" y="3068960"/>
            <a:ext cx="0" cy="849691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01" name="Shape 201"/>
          <p:cNvCxnSpPr/>
          <p:nvPr/>
        </p:nvCxnSpPr>
        <p:spPr>
          <a:xfrm>
            <a:off x="2483768" y="3068960"/>
            <a:ext cx="0" cy="41196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3" name="Shape 203"/>
          <p:cNvSpPr txBox="1"/>
          <p:nvPr/>
        </p:nvSpPr>
        <p:spPr>
          <a:xfrm>
            <a:off x="3672840" y="1304838"/>
            <a:ext cx="1798319" cy="523962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</a:pPr>
            <a:r>
              <a:rPr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Jefe(a) </a:t>
            </a:r>
            <a:r>
              <a:rPr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Operativo </a:t>
            </a:r>
          </a:p>
          <a:p>
            <a:pPr algn="ctr">
              <a:buClr>
                <a:schemeClr val="dk1"/>
              </a:buClr>
              <a:buSzPct val="25000"/>
            </a:pPr>
            <a:r>
              <a:rPr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Parque Tucán</a:t>
            </a:r>
          </a:p>
        </p:txBody>
      </p:sp>
      <p:cxnSp>
        <p:nvCxnSpPr>
          <p:cNvPr id="221" name="Shape 221"/>
          <p:cNvCxnSpPr/>
          <p:nvPr/>
        </p:nvCxnSpPr>
        <p:spPr>
          <a:xfrm>
            <a:off x="2471563" y="3068960"/>
            <a:ext cx="5361797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4959547" y="2132856"/>
            <a:ext cx="1844701" cy="72008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bg2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Responsable de Área</a:t>
            </a:r>
          </a:p>
          <a:p>
            <a:pPr>
              <a:lnSpc>
                <a:spcPct val="90000"/>
              </a:lnSpc>
            </a:pP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 Administrativos</a:t>
            </a:r>
          </a:p>
          <a:p>
            <a:pPr>
              <a:lnSpc>
                <a:spcPct val="90000"/>
              </a:lnSpc>
            </a:pPr>
            <a:r>
              <a:rPr lang="es-MX" altLang="es-MX" b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</a:t>
            </a:r>
            <a:endParaRPr lang="es-MX" altLang="es-MX" b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1475656" y="3349424"/>
            <a:ext cx="1843200" cy="4681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 Administrativo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203487" y="139677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4860032" y="3277582"/>
            <a:ext cx="1578205" cy="474651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Limpieza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4860032" y="3918651"/>
            <a:ext cx="1578205" cy="734485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Generales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de Área 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</a:t>
            </a: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11"/>
          <p:cNvSpPr>
            <a:spLocks noChangeArrowheads="1"/>
          </p:cNvSpPr>
          <p:nvPr/>
        </p:nvSpPr>
        <p:spPr bwMode="auto">
          <a:xfrm>
            <a:off x="6952124" y="3260720"/>
            <a:ext cx="1928640" cy="456312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Jardinería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</a:t>
            </a: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6952124" y="3918651"/>
            <a:ext cx="1928640" cy="1022517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Operadores Máquina Liviana 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de Área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Generales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 General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3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7690870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398400" y="703570"/>
            <a:ext cx="192833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     </a:t>
            </a:r>
            <a:r>
              <a:rPr lang="es-MX" sz="1200" dirty="0" smtClean="0"/>
              <a:t>Secretario(a)</a:t>
            </a:r>
            <a:endParaRPr lang="es-MX" sz="1200" dirty="0" smtClean="0"/>
          </a:p>
          <a:p>
            <a:r>
              <a:rPr lang="es-MX" sz="1200" dirty="0" smtClean="0"/>
              <a:t>                    </a:t>
            </a:r>
          </a:p>
          <a:p>
            <a:endParaRPr lang="es-MX" sz="1200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91980" y="134990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91980" y="1844824"/>
            <a:ext cx="0" cy="13681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95573" y="2034544"/>
            <a:ext cx="196701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/>
              <a:t> </a:t>
            </a:r>
            <a:r>
              <a:rPr lang="es-MX" sz="1200" dirty="0" smtClean="0"/>
              <a:t>                  Jefe(a) </a:t>
            </a:r>
            <a:endParaRPr lang="es-MX" sz="1200" dirty="0" smtClean="0"/>
          </a:p>
          <a:p>
            <a:r>
              <a:rPr lang="es-MX" sz="1200" dirty="0" smtClean="0"/>
              <a:t>                      </a:t>
            </a:r>
          </a:p>
          <a:p>
            <a:endParaRPr lang="es-MX" sz="1200" dirty="0"/>
          </a:p>
        </p:txBody>
      </p:sp>
      <p:cxnSp>
        <p:nvCxnSpPr>
          <p:cNvPr id="22" name="21 Conector recto"/>
          <p:cNvCxnSpPr>
            <a:stCxn id="49" idx="1"/>
          </p:cNvCxnSpPr>
          <p:nvPr/>
        </p:nvCxnSpPr>
        <p:spPr>
          <a:xfrm flipH="1" flipV="1">
            <a:off x="4031779" y="2304512"/>
            <a:ext cx="758100" cy="26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53" idx="1"/>
            <a:endCxn id="47" idx="3"/>
          </p:cNvCxnSpPr>
          <p:nvPr/>
        </p:nvCxnSpPr>
        <p:spPr>
          <a:xfrm flipH="1" flipV="1">
            <a:off x="4049916" y="3212976"/>
            <a:ext cx="739963" cy="68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1174130" y="2621486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2336448" y="2889810"/>
            <a:ext cx="171346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</a:t>
            </a:r>
            <a:r>
              <a:rPr lang="es-MX" sz="1200" dirty="0" smtClean="0"/>
              <a:t>     </a:t>
            </a:r>
            <a:r>
              <a:rPr lang="es-MX" sz="1200" dirty="0" smtClean="0"/>
              <a:t>Administrativo</a:t>
            </a:r>
          </a:p>
          <a:p>
            <a:r>
              <a:rPr lang="es-MX" sz="1200" dirty="0" smtClean="0"/>
              <a:t>                  </a:t>
            </a:r>
          </a:p>
          <a:p>
            <a:endParaRPr lang="es-MX" sz="1200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70649" y="2057936"/>
            <a:ext cx="172819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</a:t>
            </a:r>
            <a:r>
              <a:rPr lang="es-MX" sz="1200" dirty="0" smtClean="0"/>
              <a:t>Ejecutivo Enlace       </a:t>
            </a:r>
            <a:endParaRPr lang="es-MX" sz="1200" dirty="0" smtClean="0"/>
          </a:p>
          <a:p>
            <a:r>
              <a:rPr lang="es-MX" sz="1200" dirty="0" smtClean="0"/>
              <a:t>                      </a:t>
            </a:r>
            <a:endParaRPr lang="es-MX" sz="12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4789878" y="1992811"/>
            <a:ext cx="145626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/>
              <a:t> </a:t>
            </a:r>
            <a:r>
              <a:rPr lang="es-MX" sz="1200" dirty="0" smtClean="0"/>
              <a:t>        Asistente </a:t>
            </a:r>
            <a:endParaRPr lang="es-MX" sz="1200" dirty="0" smtClean="0"/>
          </a:p>
          <a:p>
            <a:r>
              <a:rPr lang="es-MX" sz="1200" dirty="0" smtClean="0"/>
              <a:t>                  </a:t>
            </a:r>
          </a:p>
          <a:p>
            <a:endParaRPr lang="es-MX" sz="12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27300" y="3994390"/>
            <a:ext cx="196211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</a:t>
            </a:r>
            <a:r>
              <a:rPr lang="es-MX" sz="1200" dirty="0" smtClean="0"/>
              <a:t>Auxiliar Administrativo                     </a:t>
            </a:r>
            <a:endParaRPr lang="es-MX" sz="1200" dirty="0"/>
          </a:p>
          <a:p>
            <a:r>
              <a:rPr lang="es-MX" sz="1200" dirty="0" smtClean="0"/>
              <a:t>                      </a:t>
            </a:r>
          </a:p>
          <a:p>
            <a:r>
              <a:rPr lang="es-MX" sz="1200" dirty="0" smtClean="0"/>
              <a:t>        </a:t>
            </a:r>
          </a:p>
          <a:p>
            <a:endParaRPr lang="es-MX" sz="1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222400" y="5257435"/>
            <a:ext cx="196701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</a:t>
            </a:r>
            <a:r>
              <a:rPr lang="es-MX" sz="1200" dirty="0"/>
              <a:t> </a:t>
            </a:r>
            <a:r>
              <a:rPr lang="es-MX" sz="1200" dirty="0" smtClean="0"/>
              <a:t>    Auxiliar</a:t>
            </a:r>
            <a:r>
              <a:rPr lang="es-MX" sz="1200" dirty="0" smtClean="0"/>
              <a:t> </a:t>
            </a:r>
            <a:endParaRPr lang="es-MX" sz="1200" dirty="0" smtClean="0"/>
          </a:p>
          <a:p>
            <a:r>
              <a:rPr lang="es-MX" sz="1200" dirty="0" smtClean="0"/>
              <a:t>                        </a:t>
            </a:r>
          </a:p>
          <a:p>
            <a:endParaRPr lang="es-MX" sz="12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30106" y="1986106"/>
            <a:ext cx="171346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</a:t>
            </a:r>
            <a:r>
              <a:rPr lang="es-MX" sz="1200" dirty="0" smtClean="0"/>
              <a:t>            Jefe(a) </a:t>
            </a:r>
            <a:endParaRPr lang="es-MX" sz="1200" dirty="0" smtClean="0"/>
          </a:p>
          <a:p>
            <a:r>
              <a:rPr lang="es-MX" sz="1200" dirty="0" smtClean="0"/>
              <a:t>                 </a:t>
            </a:r>
          </a:p>
          <a:p>
            <a:endParaRPr lang="es-MX" sz="1200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789879" y="2896623"/>
            <a:ext cx="184236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     </a:t>
            </a:r>
            <a:r>
              <a:rPr lang="es-MX" sz="1200" dirty="0" smtClean="0"/>
              <a:t>Auxiliar</a:t>
            </a:r>
            <a:endParaRPr lang="es-MX" sz="1200" dirty="0" smtClean="0"/>
          </a:p>
          <a:p>
            <a:r>
              <a:rPr lang="es-MX" sz="1200" dirty="0" smtClean="0"/>
              <a:t>                       </a:t>
            </a:r>
          </a:p>
          <a:p>
            <a:endParaRPr lang="es-MX" sz="1200" dirty="0"/>
          </a:p>
        </p:txBody>
      </p:sp>
      <p:sp>
        <p:nvSpPr>
          <p:cNvPr id="33" name="CuadroTexto 4"/>
          <p:cNvSpPr txBox="1"/>
          <p:nvPr/>
        </p:nvSpPr>
        <p:spPr>
          <a:xfrm>
            <a:off x="0" y="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22400" y="3053534"/>
            <a:ext cx="196701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Auxiliar  Administrativo</a:t>
            </a:r>
          </a:p>
          <a:p>
            <a:r>
              <a:rPr lang="es-MX" sz="1200" dirty="0" smtClean="0"/>
              <a:t>                 </a:t>
            </a:r>
          </a:p>
          <a:p>
            <a:endParaRPr lang="es-MX" sz="1200" dirty="0"/>
          </a:p>
        </p:txBody>
      </p:sp>
      <p:cxnSp>
        <p:nvCxnSpPr>
          <p:cNvPr id="39" name="38 Conector recto"/>
          <p:cNvCxnSpPr/>
          <p:nvPr/>
        </p:nvCxnSpPr>
        <p:spPr>
          <a:xfrm>
            <a:off x="1174130" y="4825387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3995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hape 300"/>
          <p:cNvCxnSpPr/>
          <p:nvPr/>
        </p:nvCxnSpPr>
        <p:spPr>
          <a:xfrm>
            <a:off x="6532245" y="1824858"/>
            <a:ext cx="0" cy="99454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0" name="Shape 300"/>
          <p:cNvCxnSpPr/>
          <p:nvPr/>
        </p:nvCxnSpPr>
        <p:spPr>
          <a:xfrm flipH="1">
            <a:off x="2423160" y="1824858"/>
            <a:ext cx="0" cy="994542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04" name="Shape 304"/>
          <p:cNvCxnSpPr>
            <a:endCxn id="31" idx="0"/>
          </p:cNvCxnSpPr>
          <p:nvPr/>
        </p:nvCxnSpPr>
        <p:spPr>
          <a:xfrm>
            <a:off x="4420756" y="1392809"/>
            <a:ext cx="0" cy="124410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3" name="Shape 313"/>
          <p:cNvCxnSpPr/>
          <p:nvPr/>
        </p:nvCxnSpPr>
        <p:spPr>
          <a:xfrm>
            <a:off x="2423160" y="1824858"/>
            <a:ext cx="4109085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203"/>
          <p:cNvSpPr txBox="1"/>
          <p:nvPr/>
        </p:nvSpPr>
        <p:spPr>
          <a:xfrm>
            <a:off x="3755274" y="1016696"/>
            <a:ext cx="1493001" cy="529931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Jefe(a) </a:t>
            </a:r>
            <a:r>
              <a:rPr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Operativo </a:t>
            </a:r>
          </a:p>
          <a:p>
            <a:pPr algn="ctr">
              <a:lnSpc>
                <a:spcPct val="90000"/>
              </a:lnSpc>
            </a:pPr>
            <a:r>
              <a:rPr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Parque Tucán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2689" y="14463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1576512" y="1967559"/>
            <a:ext cx="1637742" cy="5222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Mantenimiento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1564783" y="2682924"/>
            <a:ext cx="1637742" cy="962100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Almacenista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 de Área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Elemento Operativo 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Mayordomo 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3635896" y="2636912"/>
            <a:ext cx="1569720" cy="1152128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 de Área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 General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Salvavidas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Enfermera (o)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Salvavidas</a:t>
            </a:r>
          </a:p>
          <a:p>
            <a:pPr>
              <a:lnSpc>
                <a:spcPct val="90000"/>
              </a:lnSpc>
            </a:pP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5798819" y="1995657"/>
            <a:ext cx="1584961" cy="4494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Vigilancia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(a)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5798819" y="2644824"/>
            <a:ext cx="1627985" cy="1792288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Veladores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Encargados de 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Auxiliares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General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Ayudantes de Área 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Vigilante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Sección</a:t>
            </a:r>
          </a:p>
          <a:p>
            <a:pPr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679508" y="1988840"/>
            <a:ext cx="1584961" cy="449476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Recreación</a:t>
            </a:r>
          </a:p>
          <a:p>
            <a:pPr algn="ctr">
              <a:lnSpc>
                <a:spcPct val="90000"/>
              </a:lnSpc>
            </a:pPr>
            <a:r>
              <a:rPr kumimoji="1" lang="es-MX" altLang="es-MX" sz="1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Encargado Sección</a:t>
            </a:r>
            <a:endParaRPr kumimoji="1" lang="es-MX" altLang="es-MX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3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012145"/>
      </p:ext>
    </p:extLst>
  </p:cSld>
  <p:clrMapOvr>
    <a:masterClrMapping/>
  </p:clrMapOvr>
  <p:transition spd="med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196"/>
          <p:cNvCxnSpPr/>
          <p:nvPr/>
        </p:nvCxnSpPr>
        <p:spPr>
          <a:xfrm flipH="1">
            <a:off x="7369449" y="3069073"/>
            <a:ext cx="0" cy="70142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" name="Shape 198"/>
          <p:cNvCxnSpPr/>
          <p:nvPr/>
        </p:nvCxnSpPr>
        <p:spPr>
          <a:xfrm>
            <a:off x="4637260" y="1988840"/>
            <a:ext cx="0" cy="1076811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" name="Shape 200"/>
          <p:cNvCxnSpPr/>
          <p:nvPr/>
        </p:nvCxnSpPr>
        <p:spPr>
          <a:xfrm>
            <a:off x="1742509" y="3065651"/>
            <a:ext cx="11802" cy="408248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" name="Shape 202"/>
          <p:cNvCxnSpPr/>
          <p:nvPr/>
        </p:nvCxnSpPr>
        <p:spPr>
          <a:xfrm>
            <a:off x="3665312" y="2437059"/>
            <a:ext cx="224843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0" name="Shape 205"/>
          <p:cNvSpPr txBox="1"/>
          <p:nvPr/>
        </p:nvSpPr>
        <p:spPr>
          <a:xfrm>
            <a:off x="750813" y="3245274"/>
            <a:ext cx="1897380" cy="703953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 Administrativo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Enfermera/o</a:t>
            </a:r>
            <a:r>
              <a:rPr lang="de" sz="1200" b="1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</a:rPr>
              <a:t>Secretaria/O </a:t>
            </a:r>
            <a:endParaRPr lang="de" sz="1200" dirty="0">
              <a:latin typeface="Calibri" panose="020F0502020204030204" pitchFamily="34" charset="0"/>
              <a:sym typeface="Arial"/>
            </a:endParaRPr>
          </a:p>
        </p:txBody>
      </p:sp>
      <p:cxnSp>
        <p:nvCxnSpPr>
          <p:cNvPr id="21" name="Shape 221"/>
          <p:cNvCxnSpPr/>
          <p:nvPr/>
        </p:nvCxnSpPr>
        <p:spPr>
          <a:xfrm>
            <a:off x="1754311" y="3061393"/>
            <a:ext cx="5615138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2493737" y="2238273"/>
            <a:ext cx="1314450" cy="414810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dirty="0" smtClean="0">
                <a:latin typeface="Calibri" panose="020F0502020204030204" pitchFamily="34" charset="0"/>
              </a:rPr>
              <a:t>Vigilante</a:t>
            </a:r>
            <a:endParaRPr lang="es-MX" altLang="es-ES" sz="1200" dirty="0">
              <a:latin typeface="Calibri" panose="020F0502020204030204" pitchFamily="34" charset="0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5531959" y="2147383"/>
            <a:ext cx="1644746" cy="577708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dirty="0" smtClean="0">
                <a:latin typeface="Calibri" panose="020F0502020204030204" pitchFamily="34" charset="0"/>
              </a:rPr>
              <a:t>Auxiliar </a:t>
            </a:r>
            <a:r>
              <a:rPr lang="es-MX" altLang="es-ES" sz="1200" dirty="0">
                <a:latin typeface="Calibri" panose="020F0502020204030204" pitchFamily="34" charset="0"/>
              </a:rPr>
              <a:t>Administrativo </a:t>
            </a:r>
          </a:p>
          <a:p>
            <a:pPr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ES" sz="1200" dirty="0" smtClean="0">
                <a:latin typeface="Calibri" panose="020F0502020204030204" pitchFamily="34" charset="0"/>
              </a:rPr>
              <a:t>Secretaria </a:t>
            </a:r>
            <a:r>
              <a:rPr lang="es-MX" altLang="es-ES" sz="1200" dirty="0">
                <a:latin typeface="Calibri" panose="020F0502020204030204" pitchFamily="34" charset="0"/>
              </a:rPr>
              <a:t>/ o  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19634" y="44624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Shape 241"/>
          <p:cNvSpPr txBox="1"/>
          <p:nvPr/>
        </p:nvSpPr>
        <p:spPr>
          <a:xfrm>
            <a:off x="6511453" y="3190948"/>
            <a:ext cx="1656184" cy="45767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(Limpieza)</a:t>
            </a:r>
            <a:endParaRPr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252"/>
          <p:cNvSpPr txBox="1"/>
          <p:nvPr/>
        </p:nvSpPr>
        <p:spPr>
          <a:xfrm>
            <a:off x="6295429" y="3770502"/>
            <a:ext cx="2062549" cy="140286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Ayudantes de Area</a:t>
            </a:r>
            <a:endParaRPr lang="de" sz="1200" i="0" u="none" dirty="0" smtClean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es-MX" sz="1200" dirty="0" smtClean="0">
                <a:latin typeface="Calibri" panose="020F0502020204030204" pitchFamily="34" charset="0"/>
                <a:sym typeface="Arial"/>
              </a:rPr>
              <a:t>A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yudantes Generales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Operador de Máquina Liviana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Vigilante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Intendente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b="1" dirty="0" smtClean="0">
                <a:latin typeface="Calibri" panose="020F0502020204030204" pitchFamily="34" charset="0"/>
                <a:sym typeface="Arial"/>
              </a:rPr>
              <a:t>Ayudante </a:t>
            </a:r>
            <a:r>
              <a:rPr lang="de" sz="1200" b="1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b="1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b="1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801400" y="1568345"/>
            <a:ext cx="1662988" cy="461665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 </a:t>
            </a:r>
            <a:r>
              <a:rPr lang="es-MX" altLang="es-MX" sz="1200" dirty="0">
                <a:latin typeface="Calibri" panose="020F0502020204030204" pitchFamily="34" charset="0"/>
              </a:rPr>
              <a:t>Operativo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MX" sz="1200" dirty="0">
                <a:latin typeface="Calibri" panose="020F0502020204030204" pitchFamily="34" charset="0"/>
              </a:rPr>
              <a:t>Parque Aztlán</a:t>
            </a:r>
          </a:p>
        </p:txBody>
      </p:sp>
      <p:pic>
        <p:nvPicPr>
          <p:cNvPr id="15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6" name="3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48445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265"/>
          <p:cNvCxnSpPr/>
          <p:nvPr/>
        </p:nvCxnSpPr>
        <p:spPr>
          <a:xfrm>
            <a:off x="7812747" y="2568297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4" name="Shape 265"/>
          <p:cNvCxnSpPr/>
          <p:nvPr/>
        </p:nvCxnSpPr>
        <p:spPr>
          <a:xfrm>
            <a:off x="5859768" y="2546898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7" name="Shape 265"/>
          <p:cNvCxnSpPr/>
          <p:nvPr/>
        </p:nvCxnSpPr>
        <p:spPr>
          <a:xfrm>
            <a:off x="3788186" y="2550543"/>
            <a:ext cx="0" cy="91130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0" name="Shape 265"/>
          <p:cNvCxnSpPr/>
          <p:nvPr/>
        </p:nvCxnSpPr>
        <p:spPr>
          <a:xfrm>
            <a:off x="1730786" y="2568297"/>
            <a:ext cx="0" cy="78949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" name="Shape 265"/>
          <p:cNvCxnSpPr/>
          <p:nvPr/>
        </p:nvCxnSpPr>
        <p:spPr>
          <a:xfrm>
            <a:off x="4892993" y="2249320"/>
            <a:ext cx="0" cy="301223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" name="Shape 272"/>
          <p:cNvSpPr txBox="1"/>
          <p:nvPr/>
        </p:nvSpPr>
        <p:spPr>
          <a:xfrm>
            <a:off x="727520" y="2719388"/>
            <a:ext cx="2044279" cy="464923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Encargado(a) </a:t>
            </a: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Sección</a:t>
            </a:r>
            <a:endParaRPr lang="de" sz="1200" i="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 </a:t>
            </a: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9" name="Shape 281"/>
          <p:cNvSpPr txBox="1"/>
          <p:nvPr/>
        </p:nvSpPr>
        <p:spPr>
          <a:xfrm>
            <a:off x="705630" y="3340033"/>
            <a:ext cx="2066170" cy="152912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Encargado(a)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de Sección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de área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Albañil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sym typeface="Arial"/>
              </a:rPr>
              <a:t>Vigilantes</a:t>
            </a:r>
            <a:endParaRPr lang="de" sz="1200" dirty="0"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Operador de Máquina Liviana 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Mantenimiento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i="0" u="none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4982" y="144198"/>
            <a:ext cx="34693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5" name="Shape 291"/>
          <p:cNvCxnSpPr/>
          <p:nvPr/>
        </p:nvCxnSpPr>
        <p:spPr>
          <a:xfrm flipV="1">
            <a:off x="1730786" y="2546898"/>
            <a:ext cx="6081961" cy="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4" name="Shape 333"/>
          <p:cNvSpPr txBox="1"/>
          <p:nvPr/>
        </p:nvSpPr>
        <p:spPr>
          <a:xfrm>
            <a:off x="2907438" y="2745568"/>
            <a:ext cx="1778862" cy="469092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Encargado(a) </a:t>
            </a:r>
            <a:r>
              <a:rPr lang="de" sz="1200" i="0" u="none" dirty="0" smtClean="0">
                <a:latin typeface="Calibri" panose="020F0502020204030204" pitchFamily="34" charset="0"/>
                <a:sym typeface="Arial"/>
              </a:rPr>
              <a:t>de Sección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5" name="Shape 338"/>
          <p:cNvSpPr txBox="1"/>
          <p:nvPr/>
        </p:nvSpPr>
        <p:spPr>
          <a:xfrm>
            <a:off x="2918459" y="3370403"/>
            <a:ext cx="1974533" cy="113871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Operadores Maquina Liviana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Ayudantes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Chofer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</a:t>
            </a:r>
            <a:endParaRPr lang="de" sz="1200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59" name="Shape 305"/>
          <p:cNvSpPr txBox="1"/>
          <p:nvPr/>
        </p:nvSpPr>
        <p:spPr>
          <a:xfrm>
            <a:off x="5061562" y="2735508"/>
            <a:ext cx="1550693" cy="47915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Encargado(a)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de Sección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1200" dirty="0" smtClean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66" name="Shape 311"/>
          <p:cNvSpPr txBox="1"/>
          <p:nvPr/>
        </p:nvSpPr>
        <p:spPr>
          <a:xfrm>
            <a:off x="5061562" y="3370403"/>
            <a:ext cx="1550693" cy="1858797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Auxiliares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Ayudantes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Empleado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Operativo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>
                <a:latin typeface="Calibri" panose="020F0502020204030204" pitchFamily="34" charset="0"/>
                <a:sym typeface="Arial"/>
              </a:rPr>
              <a:t>Enfermera (o)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>
                <a:latin typeface="Calibri" panose="020F0502020204030204" pitchFamily="34" charset="0"/>
                <a:sym typeface="Arial"/>
              </a:rPr>
              <a:t>Salvavidas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Salvavidas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>
                <a:latin typeface="Calibri" panose="020F0502020204030204" pitchFamily="34" charset="0"/>
                <a:sym typeface="Arial"/>
              </a:rPr>
              <a:t>Enfermera (o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)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Área</a:t>
            </a:r>
            <a:endParaRPr lang="de" sz="1200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3" name="Shape 335"/>
          <p:cNvSpPr txBox="1"/>
          <p:nvPr/>
        </p:nvSpPr>
        <p:spPr>
          <a:xfrm>
            <a:off x="6877735" y="2719388"/>
            <a:ext cx="1870025" cy="485212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Encargado(a)</a:t>
            </a:r>
            <a:endParaRPr lang="de" sz="1200" dirty="0" smtClean="0">
              <a:latin typeface="Calibri" panose="020F0502020204030204" pitchFamily="34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de" sz="1200" i="0" u="none" dirty="0">
              <a:latin typeface="Calibri" panose="020F0502020204030204" pitchFamily="34" charset="0"/>
              <a:sym typeface="Arial"/>
            </a:endParaRPr>
          </a:p>
        </p:txBody>
      </p:sp>
      <p:sp>
        <p:nvSpPr>
          <p:cNvPr id="46" name="Shape 338"/>
          <p:cNvSpPr txBox="1"/>
          <p:nvPr/>
        </p:nvSpPr>
        <p:spPr>
          <a:xfrm>
            <a:off x="6877735" y="3370403"/>
            <a:ext cx="1870025" cy="1354741"/>
          </a:xfrm>
          <a:prstGeom prst="rect">
            <a:avLst/>
          </a:prstGeom>
          <a:solidFill>
            <a:schemeClr val="lt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Vigilantes</a:t>
            </a:r>
          </a:p>
          <a:p>
            <a:pPr>
              <a:buClr>
                <a:schemeClr val="dk1"/>
              </a:buClr>
              <a:buSzPct val="25000"/>
            </a:pPr>
            <a:r>
              <a:rPr lang="es-MX" sz="1200" dirty="0">
                <a:latin typeface="Calibri" panose="020F0502020204030204" pitchFamily="34" charset="0"/>
                <a:sym typeface="Arial"/>
              </a:rPr>
              <a:t>Chofer</a:t>
            </a: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Encargados(as)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Sección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</a:t>
            </a:r>
            <a:r>
              <a:rPr lang="de" sz="1200" dirty="0">
                <a:latin typeface="Calibri" panose="020F0502020204030204" pitchFamily="34" charset="0"/>
                <a:sym typeface="Arial"/>
              </a:rPr>
              <a:t>de </a:t>
            </a:r>
            <a:r>
              <a:rPr lang="de" sz="1200" dirty="0" smtClean="0">
                <a:latin typeface="Calibri" panose="020F0502020204030204" pitchFamily="34" charset="0"/>
                <a:sym typeface="Arial"/>
              </a:rPr>
              <a:t>Area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Ayudante General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Promotor(a)</a:t>
            </a:r>
            <a:endParaRPr lang="de" sz="1200" dirty="0">
              <a:latin typeface="Calibri" panose="020F0502020204030204" pitchFamily="34" charset="0"/>
              <a:sym typeface="Arial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de" sz="1200" dirty="0" smtClean="0">
                <a:latin typeface="Calibri" panose="020F0502020204030204" pitchFamily="34" charset="0"/>
                <a:sym typeface="Arial"/>
              </a:rPr>
              <a:t>Auxiliar</a:t>
            </a: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061498" y="1776529"/>
            <a:ext cx="1662988" cy="461665"/>
          </a:xfrm>
          <a:prstGeom prst="rect">
            <a:avLst/>
          </a:prstGeom>
          <a:solidFill>
            <a:schemeClr val="bg1"/>
          </a:solidFill>
          <a:ln w="19050" cap="sq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 </a:t>
            </a:r>
            <a:r>
              <a:rPr lang="es-MX" altLang="es-MX" sz="1200" dirty="0">
                <a:latin typeface="Calibri" panose="020F0502020204030204" pitchFamily="34" charset="0"/>
              </a:rPr>
              <a:t>Operativo</a:t>
            </a:r>
          </a:p>
          <a:p>
            <a:pPr algn="ctr">
              <a:buClr>
                <a:schemeClr val="dk1"/>
              </a:buClr>
              <a:buSzPct val="25000"/>
              <a:buFont typeface="Arial"/>
              <a:buNone/>
            </a:pPr>
            <a:r>
              <a:rPr lang="es-MX" altLang="es-MX" sz="1200" dirty="0">
                <a:latin typeface="Calibri" panose="020F0502020204030204" pitchFamily="34" charset="0"/>
              </a:rPr>
              <a:t>Parque Aztlán</a:t>
            </a:r>
          </a:p>
        </p:txBody>
      </p:sp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1" name="3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918741" y="165348"/>
            <a:ext cx="2202608" cy="752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3659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87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adroTexto 34"/>
          <p:cNvSpPr txBox="1"/>
          <p:nvPr/>
        </p:nvSpPr>
        <p:spPr>
          <a:xfrm>
            <a:off x="22366" y="154785"/>
            <a:ext cx="643004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Educación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Director (a) de Educación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04864"/>
            <a:ext cx="2068270" cy="600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 Administrativo </a:t>
            </a: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 w="19050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8604448" y="1725321"/>
            <a:ext cx="13153" cy="17036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595843" y="4397337"/>
            <a:ext cx="2057275" cy="8921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200" b="1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kumimoji="1" lang="es-MX" altLang="es-ES" sz="1200" b="1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Ejecutivo (a) Enlace</a:t>
            </a:r>
          </a:p>
          <a:p>
            <a:pPr algn="ctr"/>
            <a:endParaRPr kumimoji="1" lang="es-MX" altLang="es-ES" sz="1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7299" y="2716727"/>
            <a:ext cx="0" cy="16768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6333252" y="3216966"/>
            <a:ext cx="2055172" cy="500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8388424" y="3429000"/>
            <a:ext cx="21431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84168" y="390509"/>
            <a:ext cx="2202608" cy="752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46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11560" y="5301208"/>
            <a:ext cx="2232248" cy="5131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11560" y="4149080"/>
            <a:ext cx="2232248" cy="424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635896" y="5509252"/>
            <a:ext cx="2160240" cy="440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11560" y="4725144"/>
            <a:ext cx="2232248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643306" y="2348880"/>
            <a:ext cx="2143140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Administrativo</a:t>
            </a: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</p:txBody>
      </p:sp>
      <p:sp>
        <p:nvSpPr>
          <p:cNvPr id="3098" name="Rectangle 10"/>
          <p:cNvSpPr>
            <a:spLocks noChangeArrowheads="1"/>
          </p:cNvSpPr>
          <p:nvPr/>
        </p:nvSpPr>
        <p:spPr bwMode="auto">
          <a:xfrm>
            <a:off x="3439244" y="1214422"/>
            <a:ext cx="2428900" cy="9286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Coordinador(a)  Administrativo 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Vacante</a:t>
            </a:r>
          </a:p>
          <a:p>
            <a:pPr algn="ctr"/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/>
          <p:nvPr/>
        </p:nvCxnSpPr>
        <p:spPr>
          <a:xfrm>
            <a:off x="7460870" y="6237312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7279568" y="3206136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>
            <a:stCxn id="3098" idx="1"/>
            <a:endCxn id="3098" idx="1"/>
          </p:cNvCxnSpPr>
          <p:nvPr/>
        </p:nvCxnSpPr>
        <p:spPr>
          <a:xfrm rot="10800000">
            <a:off x="3439244" y="1678768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>
            <a:off x="4714876" y="2780928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>
            <a:off x="4714876" y="2780928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57158" y="2284404"/>
            <a:ext cx="857256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625810" y="2428868"/>
            <a:ext cx="2231678" cy="4240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Técnico </a:t>
            </a: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en Mantenimiento A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642910" y="2924944"/>
            <a:ext cx="2182088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Mantenimiento.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628660" y="3501008"/>
            <a:ext cx="2215148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Técnico en Mantenimiento </a:t>
            </a: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</a:t>
            </a: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203848" y="2285992"/>
            <a:ext cx="12418" cy="35192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8930512" y="2286786"/>
            <a:ext cx="33976" cy="28704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23528" y="3789040"/>
            <a:ext cx="31938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23528" y="3140968"/>
            <a:ext cx="31938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>
            <a:stCxn id="97" idx="3"/>
          </p:cNvCxnSpPr>
          <p:nvPr/>
        </p:nvCxnSpPr>
        <p:spPr>
          <a:xfrm>
            <a:off x="8676456" y="5120337"/>
            <a:ext cx="271044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8643966" y="3140968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8643966" y="2636912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214678" y="3645024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214678" y="3140968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214678" y="2636912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30"/>
          <p:cNvSpPr txBox="1"/>
          <p:nvPr/>
        </p:nvSpPr>
        <p:spPr>
          <a:xfrm>
            <a:off x="9455" y="143330"/>
            <a:ext cx="64475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55" name="54 Conector recto"/>
          <p:cNvCxnSpPr/>
          <p:nvPr/>
        </p:nvCxnSpPr>
        <p:spPr>
          <a:xfrm flipH="1">
            <a:off x="323528" y="2276872"/>
            <a:ext cx="1588" cy="33843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23528" y="4939580"/>
            <a:ext cx="31938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11"/>
          <p:cNvSpPr>
            <a:spLocks noChangeArrowheads="1"/>
          </p:cNvSpPr>
          <p:nvPr/>
        </p:nvSpPr>
        <p:spPr bwMode="auto">
          <a:xfrm>
            <a:off x="3635896" y="5020014"/>
            <a:ext cx="2160240" cy="4252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4" name="Rectangle 11"/>
          <p:cNvSpPr>
            <a:spLocks noChangeArrowheads="1"/>
          </p:cNvSpPr>
          <p:nvPr/>
        </p:nvSpPr>
        <p:spPr bwMode="auto">
          <a:xfrm>
            <a:off x="6285759" y="4431102"/>
            <a:ext cx="2376264" cy="3898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Auxiliar.</a:t>
            </a: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85" name="Rectangle 10"/>
          <p:cNvSpPr>
            <a:spLocks noChangeArrowheads="1"/>
          </p:cNvSpPr>
          <p:nvPr/>
        </p:nvSpPr>
        <p:spPr bwMode="auto">
          <a:xfrm>
            <a:off x="6308742" y="3865325"/>
            <a:ext cx="2388804" cy="4411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6" name="Rectangle 10"/>
          <p:cNvSpPr>
            <a:spLocks noChangeArrowheads="1"/>
          </p:cNvSpPr>
          <p:nvPr/>
        </p:nvSpPr>
        <p:spPr bwMode="auto">
          <a:xfrm>
            <a:off x="6300192" y="2827761"/>
            <a:ext cx="2376264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7" name="Rectangle 10"/>
          <p:cNvSpPr>
            <a:spLocks noChangeArrowheads="1"/>
          </p:cNvSpPr>
          <p:nvPr/>
        </p:nvSpPr>
        <p:spPr bwMode="auto">
          <a:xfrm>
            <a:off x="6287652" y="3339390"/>
            <a:ext cx="2376264" cy="4257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9" name="Rectangle 10"/>
          <p:cNvSpPr>
            <a:spLocks noChangeArrowheads="1"/>
          </p:cNvSpPr>
          <p:nvPr/>
        </p:nvSpPr>
        <p:spPr bwMode="auto">
          <a:xfrm>
            <a:off x="6300192" y="2348880"/>
            <a:ext cx="2376264" cy="3898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</a:p>
        </p:txBody>
      </p:sp>
      <p:sp>
        <p:nvSpPr>
          <p:cNvPr id="90" name="Rectangle 10"/>
          <p:cNvSpPr>
            <a:spLocks noChangeArrowheads="1"/>
          </p:cNvSpPr>
          <p:nvPr/>
        </p:nvSpPr>
        <p:spPr bwMode="auto">
          <a:xfrm>
            <a:off x="3635896" y="3356992"/>
            <a:ext cx="2160240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1" name="Rectangle 10"/>
          <p:cNvSpPr>
            <a:spLocks noChangeArrowheads="1"/>
          </p:cNvSpPr>
          <p:nvPr/>
        </p:nvSpPr>
        <p:spPr bwMode="auto">
          <a:xfrm>
            <a:off x="3635896" y="3861048"/>
            <a:ext cx="2160240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2" name="91 Conector recto"/>
          <p:cNvCxnSpPr/>
          <p:nvPr/>
        </p:nvCxnSpPr>
        <p:spPr>
          <a:xfrm>
            <a:off x="323528" y="2707332"/>
            <a:ext cx="31938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23528" y="4363516"/>
            <a:ext cx="31938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11"/>
          <p:cNvSpPr>
            <a:spLocks noChangeArrowheads="1"/>
          </p:cNvSpPr>
          <p:nvPr/>
        </p:nvSpPr>
        <p:spPr bwMode="auto">
          <a:xfrm>
            <a:off x="3635896" y="2852936"/>
            <a:ext cx="2160240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 </a:t>
            </a: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6300192" y="4944877"/>
            <a:ext cx="2376264" cy="3509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101" name="100 Conector recto"/>
          <p:cNvCxnSpPr/>
          <p:nvPr/>
        </p:nvCxnSpPr>
        <p:spPr>
          <a:xfrm>
            <a:off x="292178" y="5659660"/>
            <a:ext cx="31938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3203848" y="4651548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3203848" y="5227612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3203848" y="5803676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3203848" y="4005064"/>
            <a:ext cx="42862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107 Conector recto"/>
          <p:cNvCxnSpPr/>
          <p:nvPr/>
        </p:nvCxnSpPr>
        <p:spPr>
          <a:xfrm>
            <a:off x="8676456" y="4626327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"/>
          <p:cNvCxnSpPr/>
          <p:nvPr/>
        </p:nvCxnSpPr>
        <p:spPr>
          <a:xfrm>
            <a:off x="8654338" y="4071276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"/>
          <p:cNvCxnSpPr/>
          <p:nvPr/>
        </p:nvCxnSpPr>
        <p:spPr>
          <a:xfrm>
            <a:off x="8676456" y="3645024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401840" y="390509"/>
            <a:ext cx="2202608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3635896" y="4437112"/>
            <a:ext cx="2160240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63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764700"/>
            <a:ext cx="2458098" cy="109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0385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325116" y="2060848"/>
            <a:ext cx="86409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347864" y="1071546"/>
            <a:ext cx="2500330" cy="8452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Vacante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140200" y="4433888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357554" y="3789040"/>
            <a:ext cx="2428892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Capturista</a:t>
            </a: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683568" y="2716900"/>
            <a:ext cx="2324776" cy="4960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ES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Auxiliar Administrativo</a:t>
            </a: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1357290" y="4500570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8607298" y="2420888"/>
            <a:ext cx="35719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892480" y="429309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6072992" y="2424308"/>
            <a:ext cx="11176" cy="25168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786446" y="4505700"/>
            <a:ext cx="28575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6247556" y="2143910"/>
            <a:ext cx="2428900" cy="4930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Encargado de Mantenimiento </a:t>
            </a:r>
          </a:p>
        </p:txBody>
      </p:sp>
      <p:cxnSp>
        <p:nvCxnSpPr>
          <p:cNvPr id="51" name="50 Conector recto"/>
          <p:cNvCxnSpPr/>
          <p:nvPr/>
        </p:nvCxnSpPr>
        <p:spPr>
          <a:xfrm flipV="1">
            <a:off x="5786446" y="2420888"/>
            <a:ext cx="28575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8678736" y="2852936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619004" y="332656"/>
            <a:ext cx="2202608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CuadroTexto 4"/>
          <p:cNvSpPr txBox="1"/>
          <p:nvPr/>
        </p:nvSpPr>
        <p:spPr>
          <a:xfrm>
            <a:off x="671637" y="-1107504"/>
            <a:ext cx="3851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pPr lvl="1"/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pPr lvl="1"/>
            <a:endParaRPr lang="es-ES" sz="3200" dirty="0">
              <a:solidFill>
                <a:srgbClr val="FFC800"/>
              </a:solidFill>
            </a:endParaRPr>
          </a:p>
        </p:txBody>
      </p:sp>
      <p:sp>
        <p:nvSpPr>
          <p:cNvPr id="33" name="Rectangle 103"/>
          <p:cNvSpPr>
            <a:spLocks noChangeArrowheads="1"/>
          </p:cNvSpPr>
          <p:nvPr/>
        </p:nvSpPr>
        <p:spPr bwMode="auto">
          <a:xfrm>
            <a:off x="683568" y="2132856"/>
            <a:ext cx="2304256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ES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Auxiliar Administrativo</a:t>
            </a: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83568" y="3789040"/>
            <a:ext cx="2286016" cy="3600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Secretaria B</a:t>
            </a: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5"/>
          <p:cNvSpPr>
            <a:spLocks noChangeArrowheads="1"/>
          </p:cNvSpPr>
          <p:nvPr/>
        </p:nvSpPr>
        <p:spPr bwMode="auto">
          <a:xfrm>
            <a:off x="683568" y="4221088"/>
            <a:ext cx="2304256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Bibliotecario (a) Clasificador (a)</a:t>
            </a:r>
            <a:endParaRPr kumimoji="1" lang="es-MX" altLang="es-ES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kumimoji="1" lang="es-MX" altLang="es-ES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4" name="Rectangle 15"/>
          <p:cNvSpPr>
            <a:spLocks noChangeArrowheads="1"/>
          </p:cNvSpPr>
          <p:nvPr/>
        </p:nvSpPr>
        <p:spPr bwMode="auto">
          <a:xfrm>
            <a:off x="683568" y="4797152"/>
            <a:ext cx="2304256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Bibliotecario (a) Clasificador (a)</a:t>
            </a:r>
            <a:endParaRPr kumimoji="1" lang="es-MX" altLang="es-ES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7" name="Rectangle 15"/>
          <p:cNvSpPr>
            <a:spLocks noChangeArrowheads="1"/>
          </p:cNvSpPr>
          <p:nvPr/>
        </p:nvSpPr>
        <p:spPr bwMode="auto">
          <a:xfrm>
            <a:off x="683568" y="5373216"/>
            <a:ext cx="2304256" cy="3600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Bibliotecario (a) Clasificador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8" name="Rectangle 35"/>
          <p:cNvSpPr>
            <a:spLocks noChangeArrowheads="1"/>
          </p:cNvSpPr>
          <p:nvPr/>
        </p:nvSpPr>
        <p:spPr bwMode="auto">
          <a:xfrm>
            <a:off x="3347864" y="2143910"/>
            <a:ext cx="2448272" cy="4930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Encargada </a:t>
            </a:r>
            <a:r>
              <a:rPr kumimoji="1" lang="es-MX" altLang="es-ES" sz="1200" dirty="0">
                <a:latin typeface="Calibri" panose="020F0502020204030204" pitchFamily="34" charset="0"/>
                <a:cs typeface="Arial" pitchFamily="34" charset="0"/>
              </a:rPr>
              <a:t>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Rectangle 28"/>
          <p:cNvSpPr>
            <a:spLocks noChangeArrowheads="1"/>
          </p:cNvSpPr>
          <p:nvPr/>
        </p:nvSpPr>
        <p:spPr bwMode="auto">
          <a:xfrm>
            <a:off x="3347864" y="2780928"/>
            <a:ext cx="2448272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latin typeface="Calibri" panose="020F0502020204030204" pitchFamily="34" charset="0"/>
                <a:cs typeface="Arial" pitchFamily="34" charset="0"/>
              </a:rPr>
              <a:t>Profesional Especialista 1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kumimoji="1"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" name="Rectangle 23"/>
          <p:cNvSpPr>
            <a:spLocks noChangeArrowheads="1"/>
          </p:cNvSpPr>
          <p:nvPr/>
        </p:nvSpPr>
        <p:spPr bwMode="auto">
          <a:xfrm>
            <a:off x="3347864" y="3284984"/>
            <a:ext cx="2448272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3347864" y="4869160"/>
            <a:ext cx="2448272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ES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</a:rPr>
              <a:t>Auxiliar</a:t>
            </a: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3348434" y="4293096"/>
            <a:ext cx="2447702" cy="4966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6228184" y="2708920"/>
            <a:ext cx="2448272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Técnico en Mantenimiento A</a:t>
            </a: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.</a:t>
            </a: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228184" y="4078212"/>
            <a:ext cx="2448272" cy="502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Técnico </a:t>
            </a:r>
            <a:r>
              <a:rPr kumimoji="1" lang="es-MX" altLang="es-ES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en Mantenimiento </a:t>
            </a:r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6228184" y="3284984"/>
            <a:ext cx="2448272" cy="7200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69" name="47 Conector recto"/>
          <p:cNvCxnSpPr/>
          <p:nvPr/>
        </p:nvCxnSpPr>
        <p:spPr>
          <a:xfrm>
            <a:off x="323528" y="5517232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flipH="1">
            <a:off x="8962208" y="2060848"/>
            <a:ext cx="3868" cy="20882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flipH="1">
            <a:off x="323528" y="2060848"/>
            <a:ext cx="1588" cy="345638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47 Conector recto"/>
          <p:cNvCxnSpPr/>
          <p:nvPr/>
        </p:nvCxnSpPr>
        <p:spPr>
          <a:xfrm>
            <a:off x="323528" y="4437112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47 Conector recto"/>
          <p:cNvCxnSpPr/>
          <p:nvPr/>
        </p:nvCxnSpPr>
        <p:spPr>
          <a:xfrm>
            <a:off x="323528" y="3933056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47 Conector recto"/>
          <p:cNvCxnSpPr/>
          <p:nvPr/>
        </p:nvCxnSpPr>
        <p:spPr>
          <a:xfrm>
            <a:off x="323528" y="2996952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47 Conector recto"/>
          <p:cNvCxnSpPr/>
          <p:nvPr/>
        </p:nvCxnSpPr>
        <p:spPr>
          <a:xfrm>
            <a:off x="323528" y="2420888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47 Conector recto"/>
          <p:cNvCxnSpPr/>
          <p:nvPr/>
        </p:nvCxnSpPr>
        <p:spPr>
          <a:xfrm>
            <a:off x="323528" y="5013176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V="1">
            <a:off x="5796136" y="2993532"/>
            <a:ext cx="28575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 flipV="1">
            <a:off x="5796136" y="3497588"/>
            <a:ext cx="28575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 flipV="1">
            <a:off x="5796136" y="3929636"/>
            <a:ext cx="28575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flipV="1">
            <a:off x="5796136" y="4941168"/>
            <a:ext cx="28575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47 Conector recto"/>
          <p:cNvCxnSpPr/>
          <p:nvPr/>
        </p:nvCxnSpPr>
        <p:spPr>
          <a:xfrm>
            <a:off x="8676456" y="4147492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47 Conector recto"/>
          <p:cNvCxnSpPr/>
          <p:nvPr/>
        </p:nvCxnSpPr>
        <p:spPr>
          <a:xfrm>
            <a:off x="8678736" y="3462536"/>
            <a:ext cx="285752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47 Conector recto"/>
          <p:cNvCxnSpPr/>
          <p:nvPr/>
        </p:nvCxnSpPr>
        <p:spPr>
          <a:xfrm>
            <a:off x="323528" y="3464124"/>
            <a:ext cx="3600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103"/>
          <p:cNvSpPr>
            <a:spLocks noChangeArrowheads="1"/>
          </p:cNvSpPr>
          <p:nvPr/>
        </p:nvSpPr>
        <p:spPr bwMode="auto">
          <a:xfrm>
            <a:off x="683568" y="3252970"/>
            <a:ext cx="2324776" cy="4960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latin typeface="Calibri" panose="020F0502020204030204" pitchFamily="34" charset="0"/>
                <a:cs typeface="Arial" pitchFamily="34" charset="0"/>
              </a:rPr>
              <a:t>Auxiliar </a:t>
            </a:r>
            <a:endParaRPr kumimoji="1" lang="es-MX" altLang="es-ES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latin typeface="Calibri" panose="020F0502020204030204" pitchFamily="34" charset="0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kumimoji="1" lang="es-MX" altLang="es-ES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pic>
        <p:nvPicPr>
          <p:cNvPr id="60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8801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8604448" y="1772816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87849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1556792"/>
            <a:ext cx="2286002" cy="5760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34" charset="-128"/>
                <a:cs typeface="Arial" pitchFamily="34" charset="0"/>
              </a:rPr>
              <a:t>Bibliotecario(a)</a:t>
            </a: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95536" y="2783660"/>
            <a:ext cx="2304256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980728"/>
            <a:ext cx="2356573" cy="8766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Vacante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395536" y="2216834"/>
            <a:ext cx="2304256" cy="4920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8892480" y="1412776"/>
            <a:ext cx="0" cy="41044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2915816" y="1412776"/>
            <a:ext cx="0" cy="37444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71810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V="1">
            <a:off x="107504" y="4215388"/>
            <a:ext cx="321092" cy="5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284984"/>
            <a:ext cx="360040" cy="11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395536" y="3356992"/>
            <a:ext cx="2304256" cy="509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395536" y="4005064"/>
            <a:ext cx="2304256" cy="490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44" name="43 Conector recto"/>
          <p:cNvCxnSpPr/>
          <p:nvPr/>
        </p:nvCxnSpPr>
        <p:spPr>
          <a:xfrm>
            <a:off x="2928926" y="4651548"/>
            <a:ext cx="35719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395536" y="5157192"/>
            <a:ext cx="2304256" cy="434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3275856" y="1916832"/>
            <a:ext cx="2448272" cy="4252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395536" y="4581128"/>
            <a:ext cx="2304256" cy="4983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pic>
        <p:nvPicPr>
          <p:cNvPr id="3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1" name="60 Conector recto"/>
          <p:cNvCxnSpPr/>
          <p:nvPr/>
        </p:nvCxnSpPr>
        <p:spPr>
          <a:xfrm>
            <a:off x="107504" y="1412776"/>
            <a:ext cx="0" cy="27363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2915816" y="5157192"/>
            <a:ext cx="35719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294680" y="2420888"/>
            <a:ext cx="2429448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3275856" y="2924944"/>
            <a:ext cx="2448272" cy="4331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94666" y="4002784"/>
            <a:ext cx="2429462" cy="434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94666" y="4492020"/>
            <a:ext cx="2429462" cy="4491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275856" y="5024006"/>
            <a:ext cx="2448272" cy="493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5" name="Rectangle 42"/>
          <p:cNvSpPr>
            <a:spLocks noChangeArrowheads="1"/>
          </p:cNvSpPr>
          <p:nvPr/>
        </p:nvSpPr>
        <p:spPr bwMode="auto">
          <a:xfrm>
            <a:off x="6104118" y="1556792"/>
            <a:ext cx="2500330" cy="5732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6" name="Rectangle 42"/>
          <p:cNvSpPr>
            <a:spLocks noChangeArrowheads="1"/>
          </p:cNvSpPr>
          <p:nvPr/>
        </p:nvSpPr>
        <p:spPr bwMode="auto">
          <a:xfrm>
            <a:off x="6156176" y="2271109"/>
            <a:ext cx="2448272" cy="5098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7" name="Rectangle 42"/>
          <p:cNvSpPr>
            <a:spLocks noChangeArrowheads="1"/>
          </p:cNvSpPr>
          <p:nvPr/>
        </p:nvSpPr>
        <p:spPr bwMode="auto">
          <a:xfrm>
            <a:off x="6156176" y="2852936"/>
            <a:ext cx="2448272" cy="4457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8" name="Rectangle 42"/>
          <p:cNvSpPr>
            <a:spLocks noChangeArrowheads="1"/>
          </p:cNvSpPr>
          <p:nvPr/>
        </p:nvSpPr>
        <p:spPr bwMode="auto">
          <a:xfrm>
            <a:off x="6156176" y="3442110"/>
            <a:ext cx="2448272" cy="4909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59" name="Rectangle 42"/>
          <p:cNvSpPr>
            <a:spLocks noChangeArrowheads="1"/>
          </p:cNvSpPr>
          <p:nvPr/>
        </p:nvSpPr>
        <p:spPr bwMode="auto">
          <a:xfrm>
            <a:off x="6156176" y="4010194"/>
            <a:ext cx="2448272" cy="4269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0" name="Rectangle 42"/>
          <p:cNvSpPr>
            <a:spLocks noChangeArrowheads="1"/>
          </p:cNvSpPr>
          <p:nvPr/>
        </p:nvSpPr>
        <p:spPr bwMode="auto">
          <a:xfrm>
            <a:off x="6156176" y="4581128"/>
            <a:ext cx="2461382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6156176" y="5242880"/>
            <a:ext cx="2448272" cy="490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67" name="66 Conector recto"/>
          <p:cNvCxnSpPr/>
          <p:nvPr/>
        </p:nvCxnSpPr>
        <p:spPr>
          <a:xfrm flipH="1">
            <a:off x="107504" y="1412776"/>
            <a:ext cx="1588" cy="39604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107504" y="1844824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107504" y="2420888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107504" y="3529010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107504" y="4797152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/>
          <p:nvPr/>
        </p:nvCxnSpPr>
        <p:spPr>
          <a:xfrm>
            <a:off x="107504" y="5373216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 flipV="1">
            <a:off x="8604448" y="2489476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 flipV="1">
            <a:off x="8604448" y="3065540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V="1">
            <a:off x="8604448" y="364160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V="1">
            <a:off x="8604448" y="4217668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 flipV="1">
            <a:off x="8604448" y="4793732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 flipV="1">
            <a:off x="8604448" y="5513812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42"/>
          <p:cNvSpPr>
            <a:spLocks noChangeArrowheads="1"/>
          </p:cNvSpPr>
          <p:nvPr/>
        </p:nvSpPr>
        <p:spPr bwMode="auto">
          <a:xfrm>
            <a:off x="3275856" y="3429000"/>
            <a:ext cx="2448272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64" name="63 Conector recto"/>
          <p:cNvCxnSpPr/>
          <p:nvPr/>
        </p:nvCxnSpPr>
        <p:spPr>
          <a:xfrm flipV="1">
            <a:off x="2915816" y="2636912"/>
            <a:ext cx="360040" cy="11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2915816" y="3589784"/>
            <a:ext cx="360040" cy="11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 flipV="1">
            <a:off x="2915816" y="4219948"/>
            <a:ext cx="360040" cy="11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2915816" y="2132856"/>
            <a:ext cx="360040" cy="11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0" y="119118"/>
            <a:ext cx="50795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Jefatura Bibliotecas</a:t>
            </a:r>
            <a:endParaRPr lang="es-MX" sz="3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77272"/>
            <a:ext cx="2458098" cy="9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882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72 Conector recto"/>
          <p:cNvCxnSpPr/>
          <p:nvPr/>
        </p:nvCxnSpPr>
        <p:spPr>
          <a:xfrm flipV="1">
            <a:off x="8532440" y="2852936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8532440" y="3501008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87129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856662"/>
            <a:ext cx="2356573" cy="8441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Vacante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6949689" y="3272729"/>
            <a:ext cx="3730736" cy="108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2915816" y="1412776"/>
            <a:ext cx="0" cy="36724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flipV="1">
            <a:off x="107504" y="177281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flipV="1">
            <a:off x="107504" y="234888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flipV="1">
            <a:off x="107504" y="285293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342900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 flipV="1">
            <a:off x="2915816" y="2633492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2057428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2915816" y="436510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2915816" y="508518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42"/>
          <p:cNvSpPr>
            <a:spLocks noChangeArrowheads="1"/>
          </p:cNvSpPr>
          <p:nvPr/>
        </p:nvSpPr>
        <p:spPr bwMode="auto">
          <a:xfrm>
            <a:off x="357158" y="1556792"/>
            <a:ext cx="2428892" cy="490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68" name="Rectangle 42"/>
          <p:cNvSpPr>
            <a:spLocks noChangeArrowheads="1"/>
          </p:cNvSpPr>
          <p:nvPr/>
        </p:nvSpPr>
        <p:spPr bwMode="auto">
          <a:xfrm>
            <a:off x="370362" y="3265400"/>
            <a:ext cx="2428892" cy="4464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0" name="Rectangle 42"/>
          <p:cNvSpPr>
            <a:spLocks noChangeArrowheads="1"/>
          </p:cNvSpPr>
          <p:nvPr/>
        </p:nvSpPr>
        <p:spPr bwMode="auto">
          <a:xfrm>
            <a:off x="395536" y="4437112"/>
            <a:ext cx="2376264" cy="4269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5" name="Rectangle 42"/>
          <p:cNvSpPr>
            <a:spLocks noChangeArrowheads="1"/>
          </p:cNvSpPr>
          <p:nvPr/>
        </p:nvSpPr>
        <p:spPr bwMode="auto">
          <a:xfrm>
            <a:off x="3203848" y="4725144"/>
            <a:ext cx="2520280" cy="4983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6" name="Rectangle 42"/>
          <p:cNvSpPr>
            <a:spLocks noChangeArrowheads="1"/>
          </p:cNvSpPr>
          <p:nvPr/>
        </p:nvSpPr>
        <p:spPr bwMode="auto">
          <a:xfrm>
            <a:off x="395536" y="3861048"/>
            <a:ext cx="2376264" cy="490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8" name="Rectangle 42"/>
          <p:cNvSpPr>
            <a:spLocks noChangeArrowheads="1"/>
          </p:cNvSpPr>
          <p:nvPr/>
        </p:nvSpPr>
        <p:spPr bwMode="auto">
          <a:xfrm>
            <a:off x="3214678" y="1844824"/>
            <a:ext cx="2509450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Rectangle 42"/>
          <p:cNvSpPr>
            <a:spLocks noChangeArrowheads="1"/>
          </p:cNvSpPr>
          <p:nvPr/>
        </p:nvSpPr>
        <p:spPr bwMode="auto">
          <a:xfrm>
            <a:off x="3203848" y="2362560"/>
            <a:ext cx="2520280" cy="490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369222" y="2127257"/>
            <a:ext cx="2428892" cy="434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81" name="Rectangle 42"/>
          <p:cNvSpPr>
            <a:spLocks noChangeArrowheads="1"/>
          </p:cNvSpPr>
          <p:nvPr/>
        </p:nvSpPr>
        <p:spPr bwMode="auto">
          <a:xfrm>
            <a:off x="395536" y="5010896"/>
            <a:ext cx="2376264" cy="506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3203848" y="2996952"/>
            <a:ext cx="2520280" cy="4989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3203848" y="3645024"/>
            <a:ext cx="2520280" cy="434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03848" y="4221088"/>
            <a:ext cx="2520280" cy="4428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pic>
        <p:nvPicPr>
          <p:cNvPr id="42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215819" y="5307478"/>
            <a:ext cx="2508309" cy="4977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6228184" y="1556792"/>
            <a:ext cx="2357454" cy="5057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6228184" y="2132856"/>
            <a:ext cx="2357454" cy="5137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6228184" y="2720320"/>
            <a:ext cx="2376264" cy="4926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6228184" y="3284984"/>
            <a:ext cx="2376264" cy="4932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6248134" y="3861048"/>
            <a:ext cx="2356314" cy="5086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6" name="Rectangle 42"/>
          <p:cNvSpPr>
            <a:spLocks noChangeArrowheads="1"/>
          </p:cNvSpPr>
          <p:nvPr/>
        </p:nvSpPr>
        <p:spPr bwMode="auto">
          <a:xfrm>
            <a:off x="6248134" y="5085184"/>
            <a:ext cx="2356314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107504" y="464971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flipV="1">
            <a:off x="107504" y="407365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 flipV="1">
            <a:off x="2915816" y="3857628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 flipV="1">
            <a:off x="2915816" y="328156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V="1">
            <a:off x="8604448" y="1772816"/>
            <a:ext cx="216024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 flipV="1">
            <a:off x="8604448" y="4001644"/>
            <a:ext cx="216024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 flipV="1">
            <a:off x="8604448" y="4721724"/>
            <a:ext cx="216024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/>
          <p:nvPr/>
        </p:nvCxnSpPr>
        <p:spPr>
          <a:xfrm flipV="1">
            <a:off x="8604448" y="5157192"/>
            <a:ext cx="216024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/>
          <p:nvPr/>
        </p:nvCxnSpPr>
        <p:spPr>
          <a:xfrm flipV="1">
            <a:off x="8604448" y="2382416"/>
            <a:ext cx="216024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42"/>
          <p:cNvSpPr>
            <a:spLocks noChangeArrowheads="1"/>
          </p:cNvSpPr>
          <p:nvPr/>
        </p:nvSpPr>
        <p:spPr bwMode="auto">
          <a:xfrm>
            <a:off x="369222" y="2646601"/>
            <a:ext cx="2430032" cy="4943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60" name="Rectangle 42"/>
          <p:cNvSpPr>
            <a:spLocks noChangeArrowheads="1"/>
          </p:cNvSpPr>
          <p:nvPr/>
        </p:nvSpPr>
        <p:spPr bwMode="auto">
          <a:xfrm>
            <a:off x="6246424" y="4509120"/>
            <a:ext cx="2358024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pic>
        <p:nvPicPr>
          <p:cNvPr id="66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sp>
        <p:nvSpPr>
          <p:cNvPr id="58" name="2 CuadroTexto"/>
          <p:cNvSpPr txBox="1"/>
          <p:nvPr/>
        </p:nvSpPr>
        <p:spPr>
          <a:xfrm>
            <a:off x="-1112" y="125510"/>
            <a:ext cx="50795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Jefatura Bibliotecas</a:t>
            </a:r>
            <a:endParaRPr lang="es-MX" sz="3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260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295547" y="980728"/>
            <a:ext cx="2356573" cy="8766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Vacante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69" name="Rectangle 42"/>
          <p:cNvSpPr>
            <a:spLocks noChangeArrowheads="1"/>
          </p:cNvSpPr>
          <p:nvPr/>
        </p:nvSpPr>
        <p:spPr bwMode="auto">
          <a:xfrm>
            <a:off x="3428992" y="5097154"/>
            <a:ext cx="2214578" cy="564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0" name="Rectangle 42"/>
          <p:cNvSpPr>
            <a:spLocks noChangeArrowheads="1"/>
          </p:cNvSpPr>
          <p:nvPr/>
        </p:nvSpPr>
        <p:spPr bwMode="auto">
          <a:xfrm>
            <a:off x="6300192" y="3861048"/>
            <a:ext cx="2214578" cy="5760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6" name="Rectangle 42"/>
          <p:cNvSpPr>
            <a:spLocks noChangeArrowheads="1"/>
          </p:cNvSpPr>
          <p:nvPr/>
        </p:nvSpPr>
        <p:spPr bwMode="auto">
          <a:xfrm>
            <a:off x="3437542" y="3853638"/>
            <a:ext cx="2214578" cy="5114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7" name="Rectangle 42"/>
          <p:cNvSpPr>
            <a:spLocks noChangeArrowheads="1"/>
          </p:cNvSpPr>
          <p:nvPr/>
        </p:nvSpPr>
        <p:spPr bwMode="auto">
          <a:xfrm>
            <a:off x="6317862" y="2132856"/>
            <a:ext cx="2214578" cy="4994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8" name="Rectangle 42"/>
          <p:cNvSpPr>
            <a:spLocks noChangeArrowheads="1"/>
          </p:cNvSpPr>
          <p:nvPr/>
        </p:nvSpPr>
        <p:spPr bwMode="auto">
          <a:xfrm>
            <a:off x="6317862" y="3274724"/>
            <a:ext cx="2214578" cy="5143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419872" y="3284984"/>
            <a:ext cx="2214578" cy="432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437543" y="4494300"/>
            <a:ext cx="2214577" cy="5188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31" name="30 Conector recto"/>
          <p:cNvCxnSpPr/>
          <p:nvPr/>
        </p:nvCxnSpPr>
        <p:spPr>
          <a:xfrm flipH="1">
            <a:off x="3203848" y="2005594"/>
            <a:ext cx="11624" cy="34396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3212398" y="3501008"/>
            <a:ext cx="21659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6300192" y="2778078"/>
            <a:ext cx="2214578" cy="434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52" name="Rectangle 42"/>
          <p:cNvSpPr>
            <a:spLocks noChangeArrowheads="1"/>
          </p:cNvSpPr>
          <p:nvPr/>
        </p:nvSpPr>
        <p:spPr bwMode="auto">
          <a:xfrm>
            <a:off x="6286512" y="4509120"/>
            <a:ext cx="2214578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60" name="59 Conector recto"/>
          <p:cNvCxnSpPr/>
          <p:nvPr/>
        </p:nvCxnSpPr>
        <p:spPr>
          <a:xfrm>
            <a:off x="3214678" y="2924944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8737634" y="2004800"/>
            <a:ext cx="10830" cy="33684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419872" y="2132856"/>
            <a:ext cx="2232248" cy="4966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4" name="Rectangle 42"/>
          <p:cNvSpPr>
            <a:spLocks noChangeArrowheads="1"/>
          </p:cNvSpPr>
          <p:nvPr/>
        </p:nvSpPr>
        <p:spPr bwMode="auto">
          <a:xfrm>
            <a:off x="755576" y="5085184"/>
            <a:ext cx="2214564" cy="5760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71" name="70 Conector recto"/>
          <p:cNvCxnSpPr/>
          <p:nvPr/>
        </p:nvCxnSpPr>
        <p:spPr>
          <a:xfrm flipV="1">
            <a:off x="467544" y="1972880"/>
            <a:ext cx="8280920" cy="159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>
            <a:stCxn id="24" idx="3"/>
            <a:endCxn id="24" idx="3"/>
          </p:cNvCxnSpPr>
          <p:nvPr/>
        </p:nvCxnSpPr>
        <p:spPr>
          <a:xfrm>
            <a:off x="5652120" y="1419046"/>
            <a:ext cx="158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2"/>
          <p:cNvSpPr>
            <a:spLocks noChangeArrowheads="1"/>
          </p:cNvSpPr>
          <p:nvPr/>
        </p:nvSpPr>
        <p:spPr bwMode="auto">
          <a:xfrm>
            <a:off x="6286512" y="5157192"/>
            <a:ext cx="2214578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49" name="48 Conector recto"/>
          <p:cNvCxnSpPr/>
          <p:nvPr/>
        </p:nvCxnSpPr>
        <p:spPr>
          <a:xfrm>
            <a:off x="3214678" y="2420888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774386" y="3292964"/>
            <a:ext cx="2213438" cy="4960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6" name="Rectangle 42"/>
          <p:cNvSpPr>
            <a:spLocks noChangeArrowheads="1"/>
          </p:cNvSpPr>
          <p:nvPr/>
        </p:nvSpPr>
        <p:spPr bwMode="auto">
          <a:xfrm>
            <a:off x="755576" y="3861048"/>
            <a:ext cx="2232248" cy="5040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755576" y="4501140"/>
            <a:ext cx="2213438" cy="5120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774386" y="2724310"/>
            <a:ext cx="2213438" cy="4886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774386" y="2148246"/>
            <a:ext cx="2213438" cy="4886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437542" y="2716330"/>
            <a:ext cx="2214578" cy="49664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Bibliotecario (a)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467544" y="472172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467544" y="5373216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 flipV="1">
            <a:off x="467544" y="400164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467544" y="1988840"/>
            <a:ext cx="0" cy="33843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467544" y="2924944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467544" y="3501008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 flipV="1">
            <a:off x="467544" y="2348880"/>
            <a:ext cx="288032" cy="34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203848" y="4075484"/>
            <a:ext cx="21659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3203848" y="4723556"/>
            <a:ext cx="21659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3203848" y="5443636"/>
            <a:ext cx="21659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8540088" y="2420888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8540088" y="4075484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8540088" y="4723556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>
            <a:off x="8540088" y="3499420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>
            <a:off x="8540088" y="2996952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8532440" y="5371628"/>
            <a:ext cx="20837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805264"/>
            <a:ext cx="2458098" cy="1052736"/>
          </a:xfrm>
          <a:prstGeom prst="rect">
            <a:avLst/>
          </a:prstGeom>
        </p:spPr>
      </p:pic>
      <p:sp>
        <p:nvSpPr>
          <p:cNvPr id="53" name="2 CuadroTexto"/>
          <p:cNvSpPr txBox="1"/>
          <p:nvPr/>
        </p:nvSpPr>
        <p:spPr>
          <a:xfrm>
            <a:off x="-1112" y="125510"/>
            <a:ext cx="507950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Jefatura Bibliotecas</a:t>
            </a:r>
            <a:endParaRPr lang="es-MX" sz="3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94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3449408" y="1064803"/>
            <a:ext cx="2356573" cy="8766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Jefe(a) de Bibliotecas</a:t>
            </a: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Vacante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68" name="Rectangle 42"/>
          <p:cNvSpPr>
            <a:spLocks noChangeArrowheads="1"/>
          </p:cNvSpPr>
          <p:nvPr/>
        </p:nvSpPr>
        <p:spPr bwMode="auto">
          <a:xfrm>
            <a:off x="611560" y="4221088"/>
            <a:ext cx="2286016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69" name="Rectangle 42"/>
          <p:cNvSpPr>
            <a:spLocks noChangeArrowheads="1"/>
          </p:cNvSpPr>
          <p:nvPr/>
        </p:nvSpPr>
        <p:spPr bwMode="auto">
          <a:xfrm>
            <a:off x="3383777" y="3392550"/>
            <a:ext cx="2286016" cy="6412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6" name="Rectangle 42"/>
          <p:cNvSpPr>
            <a:spLocks noChangeArrowheads="1"/>
          </p:cNvSpPr>
          <p:nvPr/>
        </p:nvSpPr>
        <p:spPr bwMode="auto">
          <a:xfrm>
            <a:off x="3428992" y="2492896"/>
            <a:ext cx="2286016" cy="5040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7" name="Rectangle 42"/>
          <p:cNvSpPr>
            <a:spLocks noChangeArrowheads="1"/>
          </p:cNvSpPr>
          <p:nvPr/>
        </p:nvSpPr>
        <p:spPr bwMode="auto">
          <a:xfrm>
            <a:off x="6084168" y="2492896"/>
            <a:ext cx="2286005" cy="648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79" name="Rectangle 42"/>
          <p:cNvSpPr>
            <a:spLocks noChangeArrowheads="1"/>
          </p:cNvSpPr>
          <p:nvPr/>
        </p:nvSpPr>
        <p:spPr bwMode="auto">
          <a:xfrm>
            <a:off x="629814" y="3413045"/>
            <a:ext cx="2286002" cy="5200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80" name="Rectangle 42"/>
          <p:cNvSpPr>
            <a:spLocks noChangeArrowheads="1"/>
          </p:cNvSpPr>
          <p:nvPr/>
        </p:nvSpPr>
        <p:spPr bwMode="auto">
          <a:xfrm>
            <a:off x="642910" y="2467241"/>
            <a:ext cx="2286016" cy="5297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81" name="Rectangle 42"/>
          <p:cNvSpPr>
            <a:spLocks noChangeArrowheads="1"/>
          </p:cNvSpPr>
          <p:nvPr/>
        </p:nvSpPr>
        <p:spPr bwMode="auto">
          <a:xfrm>
            <a:off x="6072198" y="3356992"/>
            <a:ext cx="2286016" cy="648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82" name="Rectangle 42"/>
          <p:cNvSpPr>
            <a:spLocks noChangeArrowheads="1"/>
          </p:cNvSpPr>
          <p:nvPr/>
        </p:nvSpPr>
        <p:spPr bwMode="auto">
          <a:xfrm>
            <a:off x="6072198" y="4149080"/>
            <a:ext cx="2286001" cy="6480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Intendente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323528" y="2060848"/>
            <a:ext cx="832043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H="1">
            <a:off x="8604448" y="2071678"/>
            <a:ext cx="41106" cy="25094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 flipH="1">
            <a:off x="3131840" y="2071678"/>
            <a:ext cx="12988" cy="17173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3143240" y="3786190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3143240" y="2786058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323528" y="3713166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323528" y="4500570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357158" y="2784472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8358214" y="2784472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8358214" y="3784604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8358214" y="4570422"/>
            <a:ext cx="285752" cy="1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4"/>
          <p:cNvSpPr txBox="1"/>
          <p:nvPr/>
        </p:nvSpPr>
        <p:spPr>
          <a:xfrm>
            <a:off x="579174" y="285729"/>
            <a:ext cx="47849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Jefatura Bibliotecas</a:t>
            </a: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_tradnl" sz="3200" b="1" kern="1400" spc="-150" dirty="0" smtClean="0">
              <a:solidFill>
                <a:srgbClr val="FFC800"/>
              </a:solidFill>
              <a:latin typeface="Arial"/>
              <a:ea typeface="MS Gothic" panose="020B0609070205080204" pitchFamily="49" charset="-128"/>
              <a:cs typeface="Arial"/>
            </a:endParaRPr>
          </a:p>
          <a:p>
            <a:endParaRPr lang="es-ES" sz="3200" dirty="0">
              <a:solidFill>
                <a:srgbClr val="FFC800"/>
              </a:solidFill>
            </a:endParaRPr>
          </a:p>
        </p:txBody>
      </p:sp>
      <p:pic>
        <p:nvPicPr>
          <p:cNvPr id="41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59" b="14886"/>
          <a:stretch>
            <a:fillRect/>
          </a:stretch>
        </p:blipFill>
        <p:spPr bwMode="auto">
          <a:xfrm>
            <a:off x="6067450" y="390509"/>
            <a:ext cx="2219326" cy="752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0" name="49 Conector recto"/>
          <p:cNvCxnSpPr/>
          <p:nvPr/>
        </p:nvCxnSpPr>
        <p:spPr>
          <a:xfrm>
            <a:off x="323528" y="2060848"/>
            <a:ext cx="0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n 1" descr="logo_logo dhys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6699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35701"/>
            <a:ext cx="6059016" cy="1143000"/>
          </a:xfrm>
        </p:spPr>
        <p:txBody>
          <a:bodyPr>
            <a:no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5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71800" y="1268760"/>
            <a:ext cx="35283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Director(a)</a:t>
            </a:r>
            <a:endParaRPr lang="es-MX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6" name="15 Conector recto"/>
          <p:cNvCxnSpPr>
            <a:stCxn id="5" idx="2"/>
          </p:cNvCxnSpPr>
          <p:nvPr/>
        </p:nvCxnSpPr>
        <p:spPr>
          <a:xfrm>
            <a:off x="4535996" y="1545759"/>
            <a:ext cx="36004" cy="36108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Secretaria 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Administrativo</a:t>
            </a:r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395536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Operativo</a:t>
            </a:r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Vivienda </a:t>
            </a: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203848" y="3975506"/>
            <a:ext cx="2808312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79712" y="3643878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Huertos y Enlace CMT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6012160" y="3630533"/>
            <a:ext cx="1224136" cy="83099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Talleres de oficio y Control de almacén</a:t>
            </a:r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70001" y="3943136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36296" y="4009523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431776" y="3695323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Capacitación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524328" y="3760062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Gestoría </a:t>
            </a: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03848" y="5156611"/>
            <a:ext cx="2808312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979712" y="4941168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Brigadas Sociales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6012160" y="4941168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Eventos Especiales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300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78786" y="94710"/>
            <a:ext cx="6696744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1268760"/>
            <a:ext cx="216024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Administrativo</a:t>
            </a:r>
          </a:p>
        </p:txBody>
      </p:sp>
      <p:cxnSp>
        <p:nvCxnSpPr>
          <p:cNvPr id="10" name="9 Conector recto"/>
          <p:cNvCxnSpPr>
            <a:stCxn id="9" idx="2"/>
          </p:cNvCxnSpPr>
          <p:nvPr/>
        </p:nvCxnSpPr>
        <p:spPr>
          <a:xfrm>
            <a:off x="4211960" y="1545759"/>
            <a:ext cx="0" cy="260332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Chofer 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07504" y="4581128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524328" y="458112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51014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107504" y="190962"/>
            <a:ext cx="51845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63888" y="1268760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Vivienda </a:t>
            </a: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427984" y="1545759"/>
            <a:ext cx="0" cy="11631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2708920"/>
            <a:ext cx="561662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270892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270892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270892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2708920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314096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Promotor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915816" y="314096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  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4860032" y="3140968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Empleado Técnico 2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732240" y="314096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0399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34951" y="77760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Capacitación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347864" y="2492896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>
            <a:off x="4211960" y="1730425"/>
            <a:ext cx="0" cy="7624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211960" y="2754506"/>
            <a:ext cx="0" cy="139457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372200" y="4725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118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7504" y="238925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1268760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Capacitación </a:t>
            </a: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211960" y="1545759"/>
            <a:ext cx="0" cy="4430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67544" y="2276872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563888" y="220486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804248" y="2276872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048991" y="2538482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4204345" y="2491735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7452320" y="2550815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431540" y="2816932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599892" y="275450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840252" y="2819405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1039466" y="3078542"/>
            <a:ext cx="0" cy="28919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223209" y="3032375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7456090" y="3081015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427398" y="339299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618756" y="3271267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819825" y="3313745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1043608" y="3654606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230824" y="3532877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7452320" y="3575355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441301" y="393305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611141" y="376261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6844022" y="3809077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1043608" y="4221088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230824" y="4029427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7459860" y="408665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436923" y="445032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611141" y="4272508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6851215" y="4283360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2153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615" y="197612"/>
            <a:ext cx="590465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910215"/>
            <a:ext cx="187220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 Huertos y Enlace CMT</a:t>
            </a:r>
          </a:p>
        </p:txBody>
      </p:sp>
      <p:cxnSp>
        <p:nvCxnSpPr>
          <p:cNvPr id="5" name="4 Conector recto"/>
          <p:cNvCxnSpPr>
            <a:stCxn id="4" idx="2"/>
          </p:cNvCxnSpPr>
          <p:nvPr/>
        </p:nvCxnSpPr>
        <p:spPr>
          <a:xfrm>
            <a:off x="4211960" y="2371880"/>
            <a:ext cx="0" cy="6904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347864" y="3062343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</a:t>
            </a:r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Operativo </a:t>
            </a:r>
          </a:p>
        </p:txBody>
      </p:sp>
      <p:cxnSp>
        <p:nvCxnSpPr>
          <p:cNvPr id="8" name="7 Conector recto"/>
          <p:cNvCxnSpPr>
            <a:stCxn id="7" idx="2"/>
          </p:cNvCxnSpPr>
          <p:nvPr/>
        </p:nvCxnSpPr>
        <p:spPr>
          <a:xfrm>
            <a:off x="4211960" y="3339342"/>
            <a:ext cx="0" cy="7311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971600" y="4070455"/>
            <a:ext cx="648072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971600" y="4070455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915816" y="4070455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652120" y="4070455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4070455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95536" y="450250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  <a:endParaRPr lang="es-MX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339752" y="450250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  <a:endParaRPr lang="es-MX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004048" y="450250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 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876256" y="450250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63560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0749" y="-32613"/>
            <a:ext cx="58326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52986" y="1413937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Talleres de oficio y Control de almacén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844824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3347864" y="2420888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Talleres  </a:t>
            </a:r>
          </a:p>
        </p:txBody>
      </p:sp>
      <p:cxnSp>
        <p:nvCxnSpPr>
          <p:cNvPr id="7" name="6 Conector recto"/>
          <p:cNvCxnSpPr>
            <a:stCxn id="6" idx="2"/>
          </p:cNvCxnSpPr>
          <p:nvPr/>
        </p:nvCxnSpPr>
        <p:spPr>
          <a:xfrm>
            <a:off x="4211960" y="2697887"/>
            <a:ext cx="0" cy="7311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971600" y="3429000"/>
            <a:ext cx="648072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971600" y="3429000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11960" y="3429000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452320" y="3429000"/>
            <a:ext cx="0" cy="5760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95536" y="400506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35896" y="400506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876256" y="400506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8611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161583"/>
            <a:ext cx="539442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23456" y="1431608"/>
            <a:ext cx="216024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Patrimonio Seguro  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187624" y="213285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187624" y="321297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187624" y="429309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</a:rPr>
              <a:t>Auxiliar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331640" y="5661248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 </a:t>
            </a:r>
          </a:p>
        </p:txBody>
      </p: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3298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398400" y="703570"/>
            <a:ext cx="192833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     </a:t>
            </a:r>
            <a:r>
              <a:rPr lang="es-MX" sz="1200" dirty="0" smtClean="0"/>
              <a:t>Director(a)</a:t>
            </a:r>
            <a:endParaRPr lang="es-MX" sz="1200" dirty="0" smtClean="0"/>
          </a:p>
          <a:p>
            <a:r>
              <a:rPr lang="es-MX" sz="1200" dirty="0" smtClean="0"/>
              <a:t>                    </a:t>
            </a:r>
          </a:p>
          <a:p>
            <a:endParaRPr lang="es-MX" sz="1200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91980" y="1349901"/>
            <a:ext cx="0" cy="5040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91980" y="1844824"/>
            <a:ext cx="0" cy="13681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22400" y="1986106"/>
            <a:ext cx="207922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Coordinador(a) </a:t>
            </a:r>
            <a:r>
              <a:rPr lang="es-MX" sz="1200" dirty="0" smtClean="0"/>
              <a:t>Administrativo</a:t>
            </a:r>
          </a:p>
          <a:p>
            <a:r>
              <a:rPr lang="es-MX" sz="1200" dirty="0" smtClean="0"/>
              <a:t>                      </a:t>
            </a:r>
          </a:p>
          <a:p>
            <a:endParaRPr lang="es-MX" sz="1200" dirty="0"/>
          </a:p>
        </p:txBody>
      </p:sp>
      <p:cxnSp>
        <p:nvCxnSpPr>
          <p:cNvPr id="22" name="21 Conector recto"/>
          <p:cNvCxnSpPr>
            <a:stCxn id="49" idx="1"/>
          </p:cNvCxnSpPr>
          <p:nvPr/>
        </p:nvCxnSpPr>
        <p:spPr>
          <a:xfrm flipH="1" flipV="1">
            <a:off x="4031779" y="2304513"/>
            <a:ext cx="758100" cy="114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53" idx="1"/>
            <a:endCxn id="47" idx="3"/>
          </p:cNvCxnSpPr>
          <p:nvPr/>
        </p:nvCxnSpPr>
        <p:spPr>
          <a:xfrm flipH="1" flipV="1">
            <a:off x="4049916" y="3212976"/>
            <a:ext cx="739963" cy="68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1174130" y="2621486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2336448" y="2889810"/>
            <a:ext cx="171346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Oficial Administrativo</a:t>
            </a:r>
          </a:p>
          <a:p>
            <a:r>
              <a:rPr lang="es-MX" sz="1200" dirty="0" smtClean="0"/>
              <a:t>                  </a:t>
            </a:r>
          </a:p>
          <a:p>
            <a:endParaRPr lang="es-MX" sz="1200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70649" y="2057936"/>
            <a:ext cx="172819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 Secretaria(o) A       </a:t>
            </a:r>
          </a:p>
          <a:p>
            <a:r>
              <a:rPr lang="es-MX" sz="1200" dirty="0" smtClean="0"/>
              <a:t>                      </a:t>
            </a:r>
            <a:endParaRPr lang="es-MX" sz="12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4789879" y="1992811"/>
            <a:ext cx="197284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Coordinador(a) </a:t>
            </a:r>
            <a:r>
              <a:rPr lang="es-MX" sz="1200" dirty="0" smtClean="0"/>
              <a:t>de Proyectos</a:t>
            </a:r>
          </a:p>
          <a:p>
            <a:r>
              <a:rPr lang="es-MX" sz="1200" dirty="0" smtClean="0"/>
              <a:t>                  </a:t>
            </a:r>
          </a:p>
          <a:p>
            <a:endParaRPr lang="es-MX" sz="12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27300" y="3994390"/>
            <a:ext cx="196211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Profesional  Especialista                     </a:t>
            </a:r>
            <a:endParaRPr lang="es-MX" sz="1200" dirty="0"/>
          </a:p>
          <a:p>
            <a:r>
              <a:rPr lang="es-MX" sz="1200" dirty="0" smtClean="0"/>
              <a:t>                      </a:t>
            </a:r>
          </a:p>
          <a:p>
            <a:r>
              <a:rPr lang="es-MX" sz="1200" dirty="0" smtClean="0"/>
              <a:t>        </a:t>
            </a:r>
          </a:p>
          <a:p>
            <a:endParaRPr lang="es-MX" sz="1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222400" y="5257435"/>
            <a:ext cx="196701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Oficial Administrativo </a:t>
            </a:r>
          </a:p>
          <a:p>
            <a:r>
              <a:rPr lang="es-MX" sz="1200" dirty="0" smtClean="0"/>
              <a:t>                        </a:t>
            </a:r>
          </a:p>
          <a:p>
            <a:endParaRPr lang="es-MX" sz="12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30106" y="1986106"/>
            <a:ext cx="171346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</a:t>
            </a:r>
            <a:r>
              <a:rPr lang="es-MX" sz="1200" dirty="0" smtClean="0"/>
              <a:t>Jefe  Administrativo</a:t>
            </a:r>
            <a:endParaRPr lang="es-MX" sz="1200" dirty="0" smtClean="0"/>
          </a:p>
          <a:p>
            <a:r>
              <a:rPr lang="es-MX" sz="1200" dirty="0" smtClean="0"/>
              <a:t>                 </a:t>
            </a:r>
          </a:p>
          <a:p>
            <a:endParaRPr lang="es-MX" sz="1200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789879" y="2896623"/>
            <a:ext cx="184236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                Chofer</a:t>
            </a:r>
          </a:p>
          <a:p>
            <a:r>
              <a:rPr lang="es-MX" sz="1200" dirty="0" smtClean="0"/>
              <a:t>                       </a:t>
            </a:r>
          </a:p>
          <a:p>
            <a:endParaRPr lang="es-MX" sz="1200" dirty="0"/>
          </a:p>
        </p:txBody>
      </p:sp>
      <p:sp>
        <p:nvSpPr>
          <p:cNvPr id="33" name="CuadroTexto 4"/>
          <p:cNvSpPr txBox="1"/>
          <p:nvPr/>
        </p:nvSpPr>
        <p:spPr>
          <a:xfrm>
            <a:off x="0" y="228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22400" y="3053534"/>
            <a:ext cx="1967013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 Auxiliar  Administrativo</a:t>
            </a:r>
          </a:p>
          <a:p>
            <a:r>
              <a:rPr lang="es-MX" sz="1200" dirty="0" smtClean="0"/>
              <a:t>                 </a:t>
            </a:r>
          </a:p>
          <a:p>
            <a:endParaRPr lang="es-MX" sz="1200" dirty="0"/>
          </a:p>
        </p:txBody>
      </p:sp>
      <p:cxnSp>
        <p:nvCxnSpPr>
          <p:cNvPr id="39" name="38 Conector recto"/>
          <p:cNvCxnSpPr/>
          <p:nvPr/>
        </p:nvCxnSpPr>
        <p:spPr>
          <a:xfrm>
            <a:off x="1174130" y="4825387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3252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65 Conector recto"/>
          <p:cNvCxnSpPr>
            <a:cxnSpLocks noChangeShapeType="1"/>
            <a:stCxn id="38" idx="3"/>
          </p:cNvCxnSpPr>
          <p:nvPr/>
        </p:nvCxnSpPr>
        <p:spPr bwMode="auto">
          <a:xfrm flipV="1">
            <a:off x="4244947" y="3035676"/>
            <a:ext cx="197429" cy="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43 Conector recto"/>
          <p:cNvCxnSpPr/>
          <p:nvPr/>
        </p:nvCxnSpPr>
        <p:spPr>
          <a:xfrm flipV="1">
            <a:off x="2420702" y="2474370"/>
            <a:ext cx="4132286" cy="1590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17032" y="114375"/>
            <a:ext cx="685922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01678" y="4836298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  <a:endCxn id="92" idx="1"/>
          </p:cNvCxnSpPr>
          <p:nvPr/>
        </p:nvCxnSpPr>
        <p:spPr bwMode="auto">
          <a:xfrm flipH="1" flipV="1">
            <a:off x="5460647" y="4321360"/>
            <a:ext cx="2104141" cy="1199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3412972"/>
            <a:ext cx="19959" cy="142332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  <a:stCxn id="82" idx="3"/>
          </p:cNvCxnSpPr>
          <p:nvPr/>
        </p:nvCxnSpPr>
        <p:spPr bwMode="auto">
          <a:xfrm>
            <a:off x="3433634" y="4345604"/>
            <a:ext cx="1053211" cy="1160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285818" y="4857847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361064"/>
            <a:ext cx="5381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424913"/>
            <a:ext cx="0" cy="26860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</p:cNvCxnSpPr>
          <p:nvPr/>
        </p:nvCxnSpPr>
        <p:spPr bwMode="auto">
          <a:xfrm>
            <a:off x="950525" y="3411641"/>
            <a:ext cx="0" cy="93323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411641"/>
            <a:ext cx="20114" cy="194942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552806" y="2245334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Administrativo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3526061"/>
            <a:ext cx="1613438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3411641"/>
            <a:ext cx="63095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157180"/>
            <a:ext cx="0" cy="1264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412776"/>
            <a:ext cx="2358919" cy="82940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1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Director(a) de </a:t>
            </a:r>
          </a:p>
          <a:p>
            <a:pPr algn="ctr">
              <a:lnSpc>
                <a:spcPct val="80000"/>
              </a:lnSpc>
            </a:pPr>
            <a:r>
              <a:rPr lang="es-ES_tradnl" altLang="es-MX" sz="11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 y Deporte</a:t>
            </a: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3517139"/>
            <a:ext cx="1760343" cy="446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3505318"/>
            <a:ext cx="1674136" cy="453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4134569"/>
            <a:ext cx="1649002" cy="42207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Deporte 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Vacante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190836" y="4114294"/>
            <a:ext cx="1463045" cy="4139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636535"/>
            <a:ext cx="1654904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Área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136242"/>
            <a:ext cx="1644461" cy="4057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4134569"/>
            <a:ext cx="1579609" cy="4325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 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3526061"/>
            <a:ext cx="1679865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Administrativo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4090442"/>
            <a:ext cx="1624759" cy="430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4090442"/>
            <a:ext cx="1639946" cy="4618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Eventos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633615"/>
            <a:ext cx="1613439" cy="411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Infra. Y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636536"/>
            <a:ext cx="1594092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pic>
        <p:nvPicPr>
          <p:cNvPr id="3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Rectangle 388"/>
          <p:cNvSpPr>
            <a:spLocks noChangeArrowheads="1"/>
          </p:cNvSpPr>
          <p:nvPr/>
        </p:nvSpPr>
        <p:spPr bwMode="auto">
          <a:xfrm>
            <a:off x="5801278" y="2247959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3314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388"/>
          <p:cNvSpPr>
            <a:spLocks noChangeArrowheads="1"/>
          </p:cNvSpPr>
          <p:nvPr/>
        </p:nvSpPr>
        <p:spPr bwMode="auto">
          <a:xfrm>
            <a:off x="2665913" y="2789180"/>
            <a:ext cx="1579034" cy="49299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Oficial Administrativo</a:t>
            </a:r>
          </a:p>
        </p:txBody>
      </p:sp>
    </p:spTree>
    <p:extLst>
      <p:ext uri="{BB962C8B-B14F-4D97-AF65-F5344CB8AC3E}">
        <p14:creationId xmlns:p14="http://schemas.microsoft.com/office/powerpoint/2010/main" val="171298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4618815"/>
            <a:ext cx="22383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5705" y="11861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753228"/>
            <a:ext cx="2222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4695069"/>
            <a:ext cx="2555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486167" y="1913572"/>
            <a:ext cx="4763" cy="13684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743730"/>
            <a:ext cx="160898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150460" y="2809928"/>
            <a:ext cx="2329296" cy="119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4491594"/>
            <a:ext cx="2045792" cy="4143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Almacenista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4494625"/>
            <a:ext cx="2098060" cy="412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205125"/>
            <a:ext cx="22383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475672"/>
            <a:ext cx="2083117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281997"/>
            <a:ext cx="9525" cy="139190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>
            <a:off x="886255" y="3288348"/>
            <a:ext cx="7939" cy="133046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477260"/>
            <a:ext cx="2034043" cy="4657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Secciòn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718276"/>
            <a:ext cx="2238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288347"/>
            <a:ext cx="737601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534604" y="2560349"/>
            <a:ext cx="1894288" cy="477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5868144" y="3475672"/>
            <a:ext cx="2194093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Almacenista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288348"/>
            <a:ext cx="9525" cy="141043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021258"/>
            <a:ext cx="2050197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238449"/>
            <a:ext cx="2603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203565"/>
            <a:ext cx="2143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219342" y="1765189"/>
            <a:ext cx="2530475" cy="618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de Planeación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021258"/>
            <a:ext cx="2098060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5868144" y="4021259"/>
            <a:ext cx="2194093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Supervisor(a) de Eventos </a:t>
            </a:r>
            <a:r>
              <a:rPr lang="es-MX" sz="12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Dep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Line 224"/>
          <p:cNvSpPr>
            <a:spLocks noChangeShapeType="1"/>
          </p:cNvSpPr>
          <p:nvPr/>
        </p:nvSpPr>
        <p:spPr bwMode="auto">
          <a:xfrm>
            <a:off x="8061857" y="4673900"/>
            <a:ext cx="2143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08"/>
          <p:cNvSpPr>
            <a:spLocks noChangeArrowheads="1"/>
          </p:cNvSpPr>
          <p:nvPr/>
        </p:nvSpPr>
        <p:spPr bwMode="auto">
          <a:xfrm>
            <a:off x="5846645" y="4491594"/>
            <a:ext cx="2203237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Analista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9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4107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15495" y="1924530"/>
            <a:ext cx="1819275" cy="80074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de Clubes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628171" y="4604481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</a:p>
        </p:txBody>
      </p:sp>
      <p:cxnSp>
        <p:nvCxnSpPr>
          <p:cNvPr id="12" name="11 Conector recto"/>
          <p:cNvCxnSpPr>
            <a:stCxn id="19" idx="2"/>
            <a:endCxn id="7" idx="0"/>
          </p:cNvCxnSpPr>
          <p:nvPr/>
        </p:nvCxnSpPr>
        <p:spPr>
          <a:xfrm>
            <a:off x="4525133" y="3666877"/>
            <a:ext cx="12676" cy="9376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11760" y="4416709"/>
            <a:ext cx="1" cy="1877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194050" y="4055096"/>
            <a:ext cx="13176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511088" y="3800719"/>
            <a:ext cx="1684549" cy="50820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Administrativo(a)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(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Secretaria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411760" y="4416163"/>
            <a:ext cx="4248472" cy="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5761922" y="4592453"/>
            <a:ext cx="1867004" cy="68195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</p:txBody>
      </p:sp>
      <p:cxnSp>
        <p:nvCxnSpPr>
          <p:cNvPr id="22" name="21 Conector recto"/>
          <p:cNvCxnSpPr/>
          <p:nvPr/>
        </p:nvCxnSpPr>
        <p:spPr>
          <a:xfrm>
            <a:off x="6660231" y="4416163"/>
            <a:ext cx="1" cy="1877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615495" y="2996952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 de Clubes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511088" y="4604481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Vacante</a:t>
            </a:r>
          </a:p>
        </p:txBody>
      </p:sp>
      <p:cxnSp>
        <p:nvCxnSpPr>
          <p:cNvPr id="23" name="22 Conector recto"/>
          <p:cNvCxnSpPr>
            <a:stCxn id="4" idx="2"/>
          </p:cNvCxnSpPr>
          <p:nvPr/>
        </p:nvCxnSpPr>
        <p:spPr>
          <a:xfrm flipH="1">
            <a:off x="4514947" y="2725272"/>
            <a:ext cx="10186" cy="2716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15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Line 1180"/>
          <p:cNvSpPr>
            <a:spLocks noChangeShapeType="1"/>
          </p:cNvSpPr>
          <p:nvPr/>
        </p:nvSpPr>
        <p:spPr bwMode="auto">
          <a:xfrm>
            <a:off x="1715042" y="4591035"/>
            <a:ext cx="171369" cy="915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7277657" y="3775646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 flipH="1">
            <a:off x="7496731" y="3281933"/>
            <a:ext cx="1587" cy="216457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2133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>
            <a:off x="1718495" y="3766494"/>
            <a:ext cx="155481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  <a:stCxn id="24" idx="3"/>
          </p:cNvCxnSpPr>
          <p:nvPr/>
        </p:nvCxnSpPr>
        <p:spPr bwMode="auto">
          <a:xfrm flipV="1">
            <a:off x="3073398" y="2813962"/>
            <a:ext cx="1460603" cy="1366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8" y="2355143"/>
            <a:ext cx="0" cy="91763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1873976" y="3335661"/>
            <a:ext cx="1596884" cy="7699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Maestro de futbol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>
            <a:off x="1720081" y="3266770"/>
            <a:ext cx="5778237" cy="601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>
            <a:off x="1720081" y="3272781"/>
            <a:ext cx="0" cy="216457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288107" y="2487104"/>
            <a:ext cx="1785291" cy="681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Secretaria 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  </a:t>
            </a: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3707904" y="3346292"/>
            <a:ext cx="1581774" cy="7593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1886411" y="4217819"/>
            <a:ext cx="1584620" cy="7611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556792"/>
            <a:ext cx="2075338" cy="798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9" name="Rectangle 417"/>
          <p:cNvSpPr>
            <a:spLocks noChangeArrowheads="1"/>
          </p:cNvSpPr>
          <p:nvPr/>
        </p:nvSpPr>
        <p:spPr bwMode="auto">
          <a:xfrm>
            <a:off x="3707904" y="4211382"/>
            <a:ext cx="1581774" cy="7593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417"/>
          <p:cNvSpPr>
            <a:spLocks noChangeArrowheads="1"/>
          </p:cNvSpPr>
          <p:nvPr/>
        </p:nvSpPr>
        <p:spPr bwMode="auto">
          <a:xfrm>
            <a:off x="3712594" y="5057699"/>
            <a:ext cx="1581774" cy="7593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1180"/>
          <p:cNvSpPr>
            <a:spLocks noChangeShapeType="1"/>
          </p:cNvSpPr>
          <p:nvPr/>
        </p:nvSpPr>
        <p:spPr bwMode="auto">
          <a:xfrm>
            <a:off x="7273975" y="4600187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80"/>
          <p:cNvSpPr>
            <a:spLocks noChangeShapeType="1"/>
          </p:cNvSpPr>
          <p:nvPr/>
        </p:nvSpPr>
        <p:spPr bwMode="auto">
          <a:xfrm>
            <a:off x="7286785" y="5446504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50"/>
          <p:cNvSpPr>
            <a:spLocks noChangeArrowheads="1"/>
          </p:cNvSpPr>
          <p:nvPr/>
        </p:nvSpPr>
        <p:spPr bwMode="auto">
          <a:xfrm>
            <a:off x="1907260" y="5062556"/>
            <a:ext cx="1584620" cy="7611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28" name="Line 1180"/>
          <p:cNvSpPr>
            <a:spLocks noChangeShapeType="1"/>
          </p:cNvSpPr>
          <p:nvPr/>
        </p:nvSpPr>
        <p:spPr bwMode="auto">
          <a:xfrm>
            <a:off x="1715041" y="5443119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417"/>
          <p:cNvSpPr>
            <a:spLocks noChangeArrowheads="1"/>
          </p:cNvSpPr>
          <p:nvPr/>
        </p:nvSpPr>
        <p:spPr bwMode="auto">
          <a:xfrm>
            <a:off x="5694243" y="3321940"/>
            <a:ext cx="1581774" cy="7593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5694243" y="4187030"/>
            <a:ext cx="1581774" cy="7593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698933" y="5033347"/>
            <a:ext cx="1581774" cy="7593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80"/>
          <p:cNvSpPr>
            <a:spLocks noChangeShapeType="1"/>
          </p:cNvSpPr>
          <p:nvPr/>
        </p:nvSpPr>
        <p:spPr bwMode="auto">
          <a:xfrm>
            <a:off x="5300293" y="3760483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36"/>
          <p:cNvSpPr>
            <a:spLocks noChangeShapeType="1"/>
          </p:cNvSpPr>
          <p:nvPr/>
        </p:nvSpPr>
        <p:spPr bwMode="auto">
          <a:xfrm flipH="1">
            <a:off x="5519367" y="3266770"/>
            <a:ext cx="1587" cy="216457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>
            <a:off x="5296611" y="4585024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Line 1180"/>
          <p:cNvSpPr>
            <a:spLocks noChangeShapeType="1"/>
          </p:cNvSpPr>
          <p:nvPr/>
        </p:nvSpPr>
        <p:spPr bwMode="auto">
          <a:xfrm>
            <a:off x="5309421" y="5431341"/>
            <a:ext cx="21907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66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7792" y="2300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269958" y="3465670"/>
            <a:ext cx="1206344" cy="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  <a:endCxn id="13" idx="2"/>
          </p:cNvCxnSpPr>
          <p:nvPr/>
        </p:nvCxnSpPr>
        <p:spPr bwMode="auto">
          <a:xfrm>
            <a:off x="2523612" y="4165056"/>
            <a:ext cx="0" cy="83811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473958" y="2584182"/>
            <a:ext cx="8945" cy="156656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966986" y="3107620"/>
            <a:ext cx="1957111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459496" y="4169232"/>
            <a:ext cx="6848" cy="78504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645683" y="4349061"/>
            <a:ext cx="1755858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514060" y="4165056"/>
            <a:ext cx="394886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555090" y="4349061"/>
            <a:ext cx="1807347" cy="6485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579543" y="2305897"/>
            <a:ext cx="1806722" cy="7315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Eventos</a:t>
            </a: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525693" y="4349061"/>
            <a:ext cx="1789554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765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4373" y="2933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9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484435" y="5943889"/>
            <a:ext cx="2458098" cy="925790"/>
          </a:xfrm>
          <a:prstGeom prst="rect">
            <a:avLst/>
          </a:prstGeom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" name="Line 36"/>
          <p:cNvSpPr>
            <a:spLocks noChangeShapeType="1"/>
          </p:cNvSpPr>
          <p:nvPr/>
        </p:nvSpPr>
        <p:spPr bwMode="auto">
          <a:xfrm>
            <a:off x="4470308" y="4840528"/>
            <a:ext cx="2" cy="8080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12" name="Rectangle 81"/>
          <p:cNvSpPr>
            <a:spLocks noChangeArrowheads="1"/>
          </p:cNvSpPr>
          <p:nvPr/>
        </p:nvSpPr>
        <p:spPr bwMode="auto">
          <a:xfrm>
            <a:off x="1972398" y="4145795"/>
            <a:ext cx="1553563" cy="3717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113" name="Rectangle 184"/>
          <p:cNvSpPr>
            <a:spLocks noChangeArrowheads="1"/>
          </p:cNvSpPr>
          <p:nvPr/>
        </p:nvSpPr>
        <p:spPr bwMode="auto">
          <a:xfrm>
            <a:off x="1969994" y="4614977"/>
            <a:ext cx="1553563" cy="36260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Rectangle 73"/>
          <p:cNvSpPr>
            <a:spLocks noChangeArrowheads="1"/>
          </p:cNvSpPr>
          <p:nvPr/>
        </p:nvSpPr>
        <p:spPr bwMode="auto">
          <a:xfrm>
            <a:off x="5493999" y="4660403"/>
            <a:ext cx="1557501" cy="35955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</p:txBody>
      </p:sp>
      <p:cxnSp>
        <p:nvCxnSpPr>
          <p:cNvPr id="115" name="4 Conector recto"/>
          <p:cNvCxnSpPr>
            <a:cxnSpLocks noChangeShapeType="1"/>
          </p:cNvCxnSpPr>
          <p:nvPr/>
        </p:nvCxnSpPr>
        <p:spPr bwMode="auto">
          <a:xfrm>
            <a:off x="2969217" y="2518343"/>
            <a:ext cx="30241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3 Conector recto"/>
          <p:cNvCxnSpPr>
            <a:cxnSpLocks noChangeShapeType="1"/>
            <a:stCxn id="117" idx="0"/>
          </p:cNvCxnSpPr>
          <p:nvPr/>
        </p:nvCxnSpPr>
        <p:spPr bwMode="auto">
          <a:xfrm>
            <a:off x="4481311" y="1628800"/>
            <a:ext cx="0" cy="107400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7" name="Rectangle 7"/>
          <p:cNvSpPr>
            <a:spLocks noChangeArrowheads="1"/>
          </p:cNvSpPr>
          <p:nvPr/>
        </p:nvSpPr>
        <p:spPr bwMode="auto">
          <a:xfrm>
            <a:off x="3238298" y="1628800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Coordinador(a)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18" name="Rectangle 72"/>
          <p:cNvSpPr>
            <a:spLocks noChangeArrowheads="1"/>
          </p:cNvSpPr>
          <p:nvPr/>
        </p:nvSpPr>
        <p:spPr bwMode="auto">
          <a:xfrm>
            <a:off x="1964414" y="3733835"/>
            <a:ext cx="1567094" cy="3667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119" name="Rectangle 81"/>
          <p:cNvSpPr>
            <a:spLocks noChangeArrowheads="1"/>
          </p:cNvSpPr>
          <p:nvPr/>
        </p:nvSpPr>
        <p:spPr bwMode="auto">
          <a:xfrm>
            <a:off x="185693" y="3239674"/>
            <a:ext cx="1567094" cy="38621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de Esgrima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Rectangle 43"/>
          <p:cNvSpPr>
            <a:spLocks noChangeArrowheads="1"/>
          </p:cNvSpPr>
          <p:nvPr/>
        </p:nvSpPr>
        <p:spPr bwMode="auto">
          <a:xfrm>
            <a:off x="1319917" y="1979022"/>
            <a:ext cx="1692956" cy="589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21" name="5 Conector recto"/>
          <p:cNvCxnSpPr>
            <a:cxnSpLocks noChangeShapeType="1"/>
          </p:cNvCxnSpPr>
          <p:nvPr/>
        </p:nvCxnSpPr>
        <p:spPr bwMode="auto">
          <a:xfrm>
            <a:off x="899592" y="2702808"/>
            <a:ext cx="7344816" cy="2455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" name="Rectangle 43"/>
          <p:cNvSpPr>
            <a:spLocks noChangeArrowheads="1"/>
          </p:cNvSpPr>
          <p:nvPr/>
        </p:nvSpPr>
        <p:spPr bwMode="auto">
          <a:xfrm>
            <a:off x="5962694" y="1971071"/>
            <a:ext cx="2100609" cy="597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3" name="Rectangle 53"/>
          <p:cNvSpPr>
            <a:spLocks noChangeArrowheads="1"/>
          </p:cNvSpPr>
          <p:nvPr/>
        </p:nvSpPr>
        <p:spPr bwMode="auto">
          <a:xfrm>
            <a:off x="196804" y="2865839"/>
            <a:ext cx="1548295" cy="3257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4" name="Rectangle 108"/>
          <p:cNvSpPr>
            <a:spLocks noChangeArrowheads="1"/>
          </p:cNvSpPr>
          <p:nvPr/>
        </p:nvSpPr>
        <p:spPr bwMode="auto">
          <a:xfrm>
            <a:off x="5505726" y="5082600"/>
            <a:ext cx="1568108" cy="3921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7278515" y="2873180"/>
            <a:ext cx="1568108" cy="35481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82"/>
          <p:cNvSpPr>
            <a:spLocks noChangeArrowheads="1"/>
          </p:cNvSpPr>
          <p:nvPr/>
        </p:nvSpPr>
        <p:spPr bwMode="auto">
          <a:xfrm>
            <a:off x="3695744" y="3946100"/>
            <a:ext cx="1571708" cy="3867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Béisbol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3695744" y="4449205"/>
            <a:ext cx="1571130" cy="38225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Béisbol</a:t>
            </a:r>
          </a:p>
        </p:txBody>
      </p:sp>
      <p:sp>
        <p:nvSpPr>
          <p:cNvPr id="128" name="Rectangle 108"/>
          <p:cNvSpPr>
            <a:spLocks noChangeArrowheads="1"/>
          </p:cNvSpPr>
          <p:nvPr/>
        </p:nvSpPr>
        <p:spPr bwMode="auto">
          <a:xfrm>
            <a:off x="3695745" y="4947110"/>
            <a:ext cx="1589596" cy="51086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Patines Sobre Ruedas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Rectangle 82"/>
          <p:cNvSpPr>
            <a:spLocks noChangeArrowheads="1"/>
          </p:cNvSpPr>
          <p:nvPr/>
        </p:nvSpPr>
        <p:spPr bwMode="auto">
          <a:xfrm>
            <a:off x="3695744" y="5578996"/>
            <a:ext cx="1591423" cy="41463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 de Tiro con Arco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Rectangle 108"/>
          <p:cNvSpPr>
            <a:spLocks noChangeArrowheads="1"/>
          </p:cNvSpPr>
          <p:nvPr/>
        </p:nvSpPr>
        <p:spPr bwMode="auto">
          <a:xfrm>
            <a:off x="5482120" y="2839883"/>
            <a:ext cx="1550546" cy="38186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de Box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Rectangle 108"/>
          <p:cNvSpPr>
            <a:spLocks noChangeArrowheads="1"/>
          </p:cNvSpPr>
          <p:nvPr/>
        </p:nvSpPr>
        <p:spPr bwMode="auto">
          <a:xfrm>
            <a:off x="5491234" y="3300977"/>
            <a:ext cx="1557051" cy="40603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</a:p>
        </p:txBody>
      </p:sp>
      <p:sp>
        <p:nvSpPr>
          <p:cNvPr id="132" name="Rectangle 108"/>
          <p:cNvSpPr>
            <a:spLocks noChangeArrowheads="1"/>
          </p:cNvSpPr>
          <p:nvPr/>
        </p:nvSpPr>
        <p:spPr bwMode="auto">
          <a:xfrm>
            <a:off x="5490628" y="3750867"/>
            <a:ext cx="1546718" cy="38181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 </a:t>
            </a:r>
          </a:p>
        </p:txBody>
      </p:sp>
      <p:sp>
        <p:nvSpPr>
          <p:cNvPr id="133" name="Rectangle 108"/>
          <p:cNvSpPr>
            <a:spLocks noChangeArrowheads="1"/>
          </p:cNvSpPr>
          <p:nvPr/>
        </p:nvSpPr>
        <p:spPr bwMode="auto">
          <a:xfrm>
            <a:off x="5490628" y="4196726"/>
            <a:ext cx="1557658" cy="36566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134" name="Rectangle 82"/>
          <p:cNvSpPr>
            <a:spLocks noChangeArrowheads="1"/>
          </p:cNvSpPr>
          <p:nvPr/>
        </p:nvSpPr>
        <p:spPr bwMode="auto">
          <a:xfrm>
            <a:off x="189073" y="3694835"/>
            <a:ext cx="1548998" cy="41466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135" name="Rectangle 250"/>
          <p:cNvSpPr>
            <a:spLocks noChangeArrowheads="1"/>
          </p:cNvSpPr>
          <p:nvPr/>
        </p:nvSpPr>
        <p:spPr bwMode="auto">
          <a:xfrm>
            <a:off x="177978" y="4155799"/>
            <a:ext cx="1560093" cy="3927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Maestro(a) </a:t>
            </a: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Rectangle 16"/>
          <p:cNvSpPr>
            <a:spLocks noChangeArrowheads="1"/>
          </p:cNvSpPr>
          <p:nvPr/>
        </p:nvSpPr>
        <p:spPr bwMode="auto">
          <a:xfrm>
            <a:off x="171431" y="4611606"/>
            <a:ext cx="1566640" cy="39417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Gimnasia</a:t>
            </a:r>
          </a:p>
        </p:txBody>
      </p:sp>
      <p:sp>
        <p:nvSpPr>
          <p:cNvPr id="137" name="Rectangle 19"/>
          <p:cNvSpPr>
            <a:spLocks noChangeArrowheads="1"/>
          </p:cNvSpPr>
          <p:nvPr/>
        </p:nvSpPr>
        <p:spPr bwMode="auto">
          <a:xfrm>
            <a:off x="174545" y="5049752"/>
            <a:ext cx="1560412" cy="41497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Basquetbol </a:t>
            </a:r>
          </a:p>
        </p:txBody>
      </p:sp>
      <p:sp>
        <p:nvSpPr>
          <p:cNvPr id="138" name="Rectangle 9"/>
          <p:cNvSpPr>
            <a:spLocks noChangeArrowheads="1"/>
          </p:cNvSpPr>
          <p:nvPr/>
        </p:nvSpPr>
        <p:spPr bwMode="auto">
          <a:xfrm>
            <a:off x="1960355" y="2812451"/>
            <a:ext cx="1567482" cy="37341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</a:t>
            </a:r>
          </a:p>
        </p:txBody>
      </p:sp>
      <p:sp>
        <p:nvSpPr>
          <p:cNvPr id="139" name="Rectangle 12"/>
          <p:cNvSpPr>
            <a:spLocks noChangeArrowheads="1"/>
          </p:cNvSpPr>
          <p:nvPr/>
        </p:nvSpPr>
        <p:spPr bwMode="auto">
          <a:xfrm>
            <a:off x="1967424" y="3249565"/>
            <a:ext cx="1560412" cy="4129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140" name="Rectangle 83"/>
          <p:cNvSpPr>
            <a:spLocks noChangeArrowheads="1"/>
          </p:cNvSpPr>
          <p:nvPr/>
        </p:nvSpPr>
        <p:spPr bwMode="auto">
          <a:xfrm>
            <a:off x="1977111" y="5046051"/>
            <a:ext cx="1554397" cy="41497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141" name="Rectangle 203"/>
          <p:cNvSpPr>
            <a:spLocks noChangeArrowheads="1"/>
          </p:cNvSpPr>
          <p:nvPr/>
        </p:nvSpPr>
        <p:spPr bwMode="auto">
          <a:xfrm>
            <a:off x="3687807" y="2873180"/>
            <a:ext cx="1571707" cy="37590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 A </a:t>
            </a:r>
          </a:p>
        </p:txBody>
      </p:sp>
      <p:sp>
        <p:nvSpPr>
          <p:cNvPr id="142" name="Rectangle 82"/>
          <p:cNvSpPr>
            <a:spLocks noChangeArrowheads="1"/>
          </p:cNvSpPr>
          <p:nvPr/>
        </p:nvSpPr>
        <p:spPr bwMode="auto">
          <a:xfrm>
            <a:off x="3695744" y="3373868"/>
            <a:ext cx="1571130" cy="4129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Halterofilia</a:t>
            </a:r>
          </a:p>
        </p:txBody>
      </p:sp>
      <p:sp>
        <p:nvSpPr>
          <p:cNvPr id="143" name="Rectangle 73"/>
          <p:cNvSpPr>
            <a:spLocks noChangeArrowheads="1"/>
          </p:cNvSpPr>
          <p:nvPr/>
        </p:nvSpPr>
        <p:spPr bwMode="auto">
          <a:xfrm>
            <a:off x="7269000" y="3300976"/>
            <a:ext cx="1577623" cy="40603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145" name="Rectangle 73"/>
          <p:cNvSpPr>
            <a:spLocks noChangeArrowheads="1"/>
          </p:cNvSpPr>
          <p:nvPr/>
        </p:nvSpPr>
        <p:spPr bwMode="auto">
          <a:xfrm>
            <a:off x="7269000" y="3753608"/>
            <a:ext cx="1577623" cy="36065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Atletismo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46" name="Rectangle 73"/>
          <p:cNvSpPr>
            <a:spLocks noChangeArrowheads="1"/>
          </p:cNvSpPr>
          <p:nvPr/>
        </p:nvSpPr>
        <p:spPr bwMode="auto">
          <a:xfrm>
            <a:off x="7273757" y="4204878"/>
            <a:ext cx="1577623" cy="36260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de Esgrima </a:t>
            </a:r>
          </a:p>
        </p:txBody>
      </p:sp>
      <p:sp>
        <p:nvSpPr>
          <p:cNvPr id="147" name="Rectangle 16"/>
          <p:cNvSpPr>
            <a:spLocks noChangeArrowheads="1"/>
          </p:cNvSpPr>
          <p:nvPr/>
        </p:nvSpPr>
        <p:spPr bwMode="auto">
          <a:xfrm>
            <a:off x="7273757" y="4646153"/>
            <a:ext cx="1566640" cy="3626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Luchas Asociadas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8" name="Rectangle 16"/>
          <p:cNvSpPr>
            <a:spLocks noChangeArrowheads="1"/>
          </p:cNvSpPr>
          <p:nvPr/>
        </p:nvSpPr>
        <p:spPr bwMode="auto">
          <a:xfrm>
            <a:off x="7279983" y="5081130"/>
            <a:ext cx="1566640" cy="3626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Artes Marciales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9" name="Rectangle 16"/>
          <p:cNvSpPr>
            <a:spLocks noChangeArrowheads="1"/>
          </p:cNvSpPr>
          <p:nvPr/>
        </p:nvSpPr>
        <p:spPr bwMode="auto">
          <a:xfrm>
            <a:off x="5502771" y="5539175"/>
            <a:ext cx="1566640" cy="3626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de Handball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50" name="Line 36"/>
          <p:cNvSpPr>
            <a:spLocks noChangeShapeType="1"/>
          </p:cNvSpPr>
          <p:nvPr/>
        </p:nvSpPr>
        <p:spPr bwMode="auto">
          <a:xfrm flipH="1">
            <a:off x="4481309" y="5474724"/>
            <a:ext cx="1" cy="8752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51" name="Line 36"/>
          <p:cNvSpPr>
            <a:spLocks noChangeShapeType="1"/>
          </p:cNvSpPr>
          <p:nvPr/>
        </p:nvSpPr>
        <p:spPr bwMode="auto">
          <a:xfrm>
            <a:off x="4470308" y="4344945"/>
            <a:ext cx="0" cy="10426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52" name="Line 36"/>
          <p:cNvSpPr>
            <a:spLocks noChangeShapeType="1"/>
          </p:cNvSpPr>
          <p:nvPr/>
        </p:nvSpPr>
        <p:spPr bwMode="auto">
          <a:xfrm flipH="1" flipV="1">
            <a:off x="4481308" y="3786768"/>
            <a:ext cx="1" cy="1360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53" name="Line 36"/>
          <p:cNvSpPr>
            <a:spLocks noChangeShapeType="1"/>
          </p:cNvSpPr>
          <p:nvPr/>
        </p:nvSpPr>
        <p:spPr bwMode="auto">
          <a:xfrm flipH="1" flipV="1">
            <a:off x="4501312" y="3261227"/>
            <a:ext cx="1" cy="1360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54" name="Line 36"/>
          <p:cNvSpPr>
            <a:spLocks noChangeShapeType="1"/>
          </p:cNvSpPr>
          <p:nvPr/>
        </p:nvSpPr>
        <p:spPr bwMode="auto">
          <a:xfrm flipH="1" flipV="1">
            <a:off x="4474124" y="2711284"/>
            <a:ext cx="1" cy="1360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55" name="Line 36"/>
          <p:cNvSpPr>
            <a:spLocks noChangeShapeType="1"/>
          </p:cNvSpPr>
          <p:nvPr/>
        </p:nvSpPr>
        <p:spPr bwMode="auto">
          <a:xfrm flipH="1" flipV="1">
            <a:off x="8244408" y="2722821"/>
            <a:ext cx="1" cy="1360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56" name="Line 36"/>
          <p:cNvSpPr>
            <a:spLocks noChangeShapeType="1"/>
          </p:cNvSpPr>
          <p:nvPr/>
        </p:nvSpPr>
        <p:spPr bwMode="auto">
          <a:xfrm flipH="1" flipV="1">
            <a:off x="899590" y="2716316"/>
            <a:ext cx="1" cy="1360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4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5496" y="7566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cxnSp>
        <p:nvCxnSpPr>
          <p:cNvPr id="14" name="54 Conector recto"/>
          <p:cNvCxnSpPr>
            <a:cxnSpLocks noChangeShapeType="1"/>
          </p:cNvCxnSpPr>
          <p:nvPr/>
        </p:nvCxnSpPr>
        <p:spPr bwMode="auto">
          <a:xfrm>
            <a:off x="5685439" y="3629212"/>
            <a:ext cx="0" cy="20079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37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271628" y="3545761"/>
            <a:ext cx="1905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18309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5859" y="4585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354811" y="4140726"/>
            <a:ext cx="17449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8" name="9 Conector recto"/>
          <p:cNvCxnSpPr>
            <a:cxnSpLocks noChangeShapeType="1"/>
            <a:stCxn id="36" idx="2"/>
          </p:cNvCxnSpPr>
          <p:nvPr/>
        </p:nvCxnSpPr>
        <p:spPr bwMode="auto">
          <a:xfrm flipH="1">
            <a:off x="4363742" y="2770500"/>
            <a:ext cx="2036" cy="21451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54811" y="3481846"/>
            <a:ext cx="176079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171365" y="3515678"/>
            <a:ext cx="183095" cy="582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522954" y="3010427"/>
            <a:ext cx="0" cy="188620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56923" y="1927680"/>
            <a:ext cx="1817709" cy="8428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Vacante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>
            <a:off x="3266423" y="3010427"/>
            <a:ext cx="0" cy="19836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A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71628" y="4246455"/>
            <a:ext cx="1905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pic>
        <p:nvPicPr>
          <p:cNvPr id="2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7354811" y="4896630"/>
            <a:ext cx="1812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535536" y="4652055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92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4444" y="3993891"/>
            <a:ext cx="2174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8530" y="2814128"/>
            <a:ext cx="7522" cy="266056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8529" y="3323715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8054" y="4001578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8529" y="4734025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8144" y="4717791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7649" y="5531819"/>
            <a:ext cx="19526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6052" y="5474697"/>
            <a:ext cx="19526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4969" y="3974841"/>
            <a:ext cx="1952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29731" y="2814128"/>
            <a:ext cx="0" cy="271182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3169" y="4803902"/>
            <a:ext cx="2667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2406" y="2847465"/>
            <a:ext cx="17463" cy="264152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39964" y="3250461"/>
            <a:ext cx="2174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133356" y="6432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6202" y="2567107"/>
            <a:ext cx="284494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4466" y="5487296"/>
            <a:ext cx="236753" cy="168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>
            <a:off x="4506645" y="1808722"/>
            <a:ext cx="8472" cy="100061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0833" y="2896449"/>
            <a:ext cx="1689783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4085" y="5147672"/>
            <a:ext cx="1668108" cy="6746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7659" y="3679315"/>
            <a:ext cx="1680409" cy="646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1784" y="4389538"/>
            <a:ext cx="1680409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8054" y="2817304"/>
            <a:ext cx="588939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7289" y="4393940"/>
            <a:ext cx="1701232" cy="6813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7288" y="3655754"/>
            <a:ext cx="1705685" cy="676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699723" y="2928769"/>
            <a:ext cx="1686214" cy="68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 </a:t>
            </a: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0653" y="4418371"/>
            <a:ext cx="1652960" cy="639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0691" y="3658678"/>
            <a:ext cx="1670065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203592" y="2098300"/>
            <a:ext cx="17414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Secretaria  / 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0513" y="5135324"/>
            <a:ext cx="1660103" cy="53195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1149" y="2040007"/>
            <a:ext cx="1858790" cy="7139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 Infraestructura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Y Mantenimiento</a:t>
            </a: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2012" y="325046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0730" y="2918674"/>
            <a:ext cx="1717792" cy="663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0822" y="5137354"/>
            <a:ext cx="1707699" cy="5299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</a:p>
        </p:txBody>
      </p:sp>
      <p:sp>
        <p:nvSpPr>
          <p:cNvPr id="38" name="Rectangle 471"/>
          <p:cNvSpPr>
            <a:spLocks noChangeArrowheads="1"/>
          </p:cNvSpPr>
          <p:nvPr/>
        </p:nvSpPr>
        <p:spPr bwMode="auto">
          <a:xfrm>
            <a:off x="3419872" y="1331608"/>
            <a:ext cx="2171642" cy="8588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de Planeación</a:t>
            </a:r>
            <a:endParaRPr lang="es-MX" sz="1200" b="0" dirty="0">
              <a:cs typeface="Arial" panose="020B0604020202020204" pitchFamily="34" charset="0"/>
            </a:endParaRPr>
          </a:p>
        </p:txBody>
      </p:sp>
      <p:pic>
        <p:nvPicPr>
          <p:cNvPr id="4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700919" y="5990131"/>
            <a:ext cx="2458098" cy="764703"/>
          </a:xfrm>
          <a:prstGeom prst="rect">
            <a:avLst/>
          </a:prstGeom>
        </p:spPr>
      </p:pic>
      <p:pic>
        <p:nvPicPr>
          <p:cNvPr id="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226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3185249" y="1923946"/>
            <a:ext cx="136093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70442" y="654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17" idx="2"/>
          </p:cNvCxnSpPr>
          <p:nvPr/>
        </p:nvCxnSpPr>
        <p:spPr>
          <a:xfrm flipH="1">
            <a:off x="4554608" y="1828689"/>
            <a:ext cx="4811" cy="9525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116415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Área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2751302"/>
            <a:ext cx="1532149" cy="5989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393060"/>
            <a:ext cx="1532149" cy="6248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Promotor </a:t>
            </a:r>
            <a:r>
              <a:rPr lang="es-MX" sz="1200" b="0" dirty="0" smtClean="0">
                <a:latin typeface="Calibri" panose="020F0502020204030204" pitchFamily="34" charset="0"/>
              </a:rPr>
              <a:t>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494630"/>
            <a:ext cx="1474815" cy="6604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064600"/>
            <a:ext cx="1526002" cy="6248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03376" y="2239962"/>
            <a:ext cx="10970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Administrativo</a:t>
            </a:r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2656783"/>
            <a:ext cx="155194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2766355"/>
            <a:ext cx="1556156" cy="70138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Sección </a:t>
            </a: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4834214"/>
            <a:ext cx="1563080" cy="63355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515837"/>
            <a:ext cx="1565097" cy="60758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170289"/>
            <a:ext cx="1555142" cy="619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Encargado(a)de Sección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515836"/>
            <a:ext cx="1544101" cy="62773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4846123"/>
            <a:ext cx="1531948" cy="619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191672"/>
            <a:ext cx="1544101" cy="60758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Canastillero(a)</a:t>
            </a:r>
          </a:p>
        </p:txBody>
      </p: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2675210"/>
            <a:ext cx="3171764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12 Rectángulo"/>
          <p:cNvSpPr/>
          <p:nvPr/>
        </p:nvSpPr>
        <p:spPr>
          <a:xfrm>
            <a:off x="3091435" y="2239962"/>
            <a:ext cx="115653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Mantenimiento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431049"/>
            <a:ext cx="1460425" cy="61479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Salvavidas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2763714"/>
            <a:ext cx="1454776" cy="61479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</a:rPr>
              <a:t>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099537"/>
            <a:ext cx="1453409" cy="61479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(O</a:t>
            </a:r>
            <a:r>
              <a:rPr lang="es-MX" sz="1200" b="0" dirty="0" smtClean="0">
                <a:latin typeface="Calibri" panose="020F0502020204030204" pitchFamily="34" charset="0"/>
              </a:rPr>
              <a:t>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426288"/>
            <a:ext cx="1465276" cy="6292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 (a)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097697"/>
            <a:ext cx="1445177" cy="62345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Eventos Espec</a:t>
            </a:r>
            <a:r>
              <a:rPr lang="es-MX" sz="1200" dirty="0" smtClean="0">
                <a:latin typeface="Calibri" panose="020F0502020204030204" pitchFamily="34" charset="0"/>
              </a:rPr>
              <a:t>iales </a:t>
            </a: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2765156"/>
            <a:ext cx="1453409" cy="61335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2668590"/>
            <a:ext cx="3100590" cy="662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15 Rectángulo"/>
          <p:cNvSpPr/>
          <p:nvPr/>
        </p:nvSpPr>
        <p:spPr>
          <a:xfrm>
            <a:off x="6468199" y="2244361"/>
            <a:ext cx="1142172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Domo Acuático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2781772"/>
            <a:ext cx="1542467" cy="68596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Ayudante(a)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3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45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260609" y="471806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250806" y="434423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16997" y="302774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468514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5" name="Line 6"/>
          <p:cNvSpPr>
            <a:spLocks noChangeShapeType="1"/>
          </p:cNvSpPr>
          <p:nvPr/>
        </p:nvSpPr>
        <p:spPr bwMode="auto">
          <a:xfrm>
            <a:off x="8674029" y="387292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8648444" y="287778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6923372" y="4747101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6934937" y="430751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15042" y="387018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16997" y="340586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58607" y="389780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63111" y="379367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386840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40262" y="2904161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93727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29380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67750" y="339264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293596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869713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9990" y="3357368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4366" y="14441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4510753" y="1828735"/>
            <a:ext cx="3630" cy="75441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073528"/>
            <a:ext cx="1515427" cy="3728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77487" y="1614058"/>
            <a:ext cx="1873791" cy="651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569123"/>
            <a:ext cx="8666304" cy="45824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73997" y="418114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614947"/>
            <a:ext cx="12244" cy="207019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3221004"/>
            <a:ext cx="1507328" cy="3810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641144"/>
            <a:ext cx="1502360" cy="3602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729172"/>
            <a:ext cx="1507328" cy="427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69107" y="460783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2129259" y="4459458"/>
            <a:ext cx="1511131" cy="404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3135839"/>
            <a:ext cx="1519799" cy="3987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3643049"/>
            <a:ext cx="1511131" cy="3406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4029502"/>
            <a:ext cx="1506662" cy="376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708168"/>
            <a:ext cx="1528440" cy="4180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3750162" y="2708920"/>
            <a:ext cx="1512797" cy="3846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2119671" y="3183072"/>
            <a:ext cx="1504493" cy="4046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750163" y="3587353"/>
            <a:ext cx="1544657" cy="3695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4036483"/>
            <a:ext cx="1546422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3 Conector recto"/>
          <p:cNvCxnSpPr>
            <a:cxnSpLocks noChangeShapeType="1"/>
          </p:cNvCxnSpPr>
          <p:nvPr/>
        </p:nvCxnSpPr>
        <p:spPr bwMode="auto">
          <a:xfrm>
            <a:off x="8922001" y="2569123"/>
            <a:ext cx="2853" cy="130059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552" y="4054779"/>
            <a:ext cx="1516857" cy="401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66640" y="4504935"/>
            <a:ext cx="1557051" cy="374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3557556"/>
            <a:ext cx="1506791" cy="4275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552" y="4502475"/>
            <a:ext cx="1517449" cy="3709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7263728" y="3638541"/>
            <a:ext cx="1557051" cy="4074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5499605" y="2706632"/>
            <a:ext cx="1534824" cy="3982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3157694"/>
            <a:ext cx="1542690" cy="3526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1087" y="2599047"/>
            <a:ext cx="33735" cy="200878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7261789" y="2708920"/>
            <a:ext cx="1517449" cy="398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 </a:t>
            </a: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499365"/>
            <a:ext cx="1542691" cy="422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3 Conector recto"/>
          <p:cNvCxnSpPr>
            <a:cxnSpLocks noChangeShapeType="1"/>
          </p:cNvCxnSpPr>
          <p:nvPr/>
        </p:nvCxnSpPr>
        <p:spPr bwMode="auto">
          <a:xfrm>
            <a:off x="242903" y="2624593"/>
            <a:ext cx="0" cy="208615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3 Conector recto"/>
          <p:cNvCxnSpPr>
            <a:cxnSpLocks noChangeShapeType="1"/>
          </p:cNvCxnSpPr>
          <p:nvPr/>
        </p:nvCxnSpPr>
        <p:spPr bwMode="auto">
          <a:xfrm flipH="1">
            <a:off x="7173400" y="2570965"/>
            <a:ext cx="1" cy="217804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Line 6"/>
          <p:cNvSpPr>
            <a:spLocks noChangeShapeType="1"/>
          </p:cNvSpPr>
          <p:nvPr/>
        </p:nvSpPr>
        <p:spPr bwMode="auto">
          <a:xfrm>
            <a:off x="8650383" y="333117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8" name="Rectangle 108"/>
          <p:cNvSpPr>
            <a:spLocks noChangeArrowheads="1"/>
          </p:cNvSpPr>
          <p:nvPr/>
        </p:nvSpPr>
        <p:spPr bwMode="auto">
          <a:xfrm>
            <a:off x="7263728" y="3162310"/>
            <a:ext cx="1517449" cy="398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679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068322" y="4187837"/>
            <a:ext cx="20573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2733591" y="3765668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2733591" y="339034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145113" y="455938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155998" y="418435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28" name="Line 6"/>
          <p:cNvSpPr>
            <a:spLocks noChangeShapeType="1"/>
          </p:cNvSpPr>
          <p:nvPr/>
        </p:nvSpPr>
        <p:spPr bwMode="auto">
          <a:xfrm>
            <a:off x="930047" y="338932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40125"/>
            <a:ext cx="0" cy="98126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6147153" y="381082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6163054" y="342955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37821" y="3759574"/>
            <a:ext cx="24312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48068" y="7337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27568" y="3021389"/>
            <a:ext cx="7369031" cy="1684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927569" y="3057517"/>
            <a:ext cx="10252" cy="150883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478836" y="2046682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Área Acuática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055915" y="3221143"/>
            <a:ext cx="1517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A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067757" y="3601728"/>
            <a:ext cx="1505860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97928" y="3597546"/>
            <a:ext cx="1661490" cy="3473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Profesional Especialista 1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13011" y="4047214"/>
            <a:ext cx="1511848" cy="3121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"/>
          <p:cNvSpPr>
            <a:spLocks noChangeArrowheads="1"/>
          </p:cNvSpPr>
          <p:nvPr/>
        </p:nvSpPr>
        <p:spPr bwMode="auto">
          <a:xfrm>
            <a:off x="2884716" y="3221143"/>
            <a:ext cx="1674702" cy="2774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3011" y="4398685"/>
            <a:ext cx="151184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954148" y="417259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54147" y="456409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67145" y="3990508"/>
            <a:ext cx="1506471" cy="340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060380" y="4377171"/>
            <a:ext cx="1519590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2762342" y="4132313"/>
            <a:ext cx="245442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9" name="Rectangle 1150"/>
          <p:cNvSpPr>
            <a:spLocks noChangeArrowheads="1"/>
          </p:cNvSpPr>
          <p:nvPr/>
        </p:nvSpPr>
        <p:spPr bwMode="auto">
          <a:xfrm>
            <a:off x="2889180" y="3984369"/>
            <a:ext cx="1670238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0" name="Rectangle 108"/>
          <p:cNvSpPr>
            <a:spLocks noChangeArrowheads="1"/>
          </p:cNvSpPr>
          <p:nvPr/>
        </p:nvSpPr>
        <p:spPr bwMode="auto">
          <a:xfrm>
            <a:off x="4713011" y="3601728"/>
            <a:ext cx="1519799" cy="3491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>
            <a:off x="2738229" y="4542496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4700606" y="3203727"/>
            <a:ext cx="1532204" cy="353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2889180" y="4398685"/>
            <a:ext cx="167023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8021114" y="3403965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8045775" y="3771870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6595774" y="3196440"/>
            <a:ext cx="1495096" cy="361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82"/>
          <p:cNvSpPr>
            <a:spLocks noChangeArrowheads="1"/>
          </p:cNvSpPr>
          <p:nvPr/>
        </p:nvSpPr>
        <p:spPr bwMode="auto">
          <a:xfrm>
            <a:off x="6595774" y="3601728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cxnSp>
        <p:nvCxnSpPr>
          <p:cNvPr id="44" name="3 Conector recto"/>
          <p:cNvCxnSpPr>
            <a:cxnSpLocks noChangeShapeType="1"/>
            <a:endCxn id="32" idx="0"/>
          </p:cNvCxnSpPr>
          <p:nvPr/>
        </p:nvCxnSpPr>
        <p:spPr bwMode="auto">
          <a:xfrm flipH="1">
            <a:off x="2738229" y="3034097"/>
            <a:ext cx="9847" cy="150839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3 Conector recto"/>
          <p:cNvCxnSpPr>
            <a:cxnSpLocks noChangeShapeType="1"/>
          </p:cNvCxnSpPr>
          <p:nvPr/>
        </p:nvCxnSpPr>
        <p:spPr bwMode="auto">
          <a:xfrm flipH="1">
            <a:off x="6397020" y="3035428"/>
            <a:ext cx="9847" cy="150839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3 Conector recto"/>
          <p:cNvCxnSpPr>
            <a:cxnSpLocks noChangeShapeType="1"/>
          </p:cNvCxnSpPr>
          <p:nvPr/>
        </p:nvCxnSpPr>
        <p:spPr bwMode="auto">
          <a:xfrm>
            <a:off x="8284635" y="3036759"/>
            <a:ext cx="31781" cy="190003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82"/>
          <p:cNvSpPr>
            <a:spLocks noChangeArrowheads="1"/>
          </p:cNvSpPr>
          <p:nvPr/>
        </p:nvSpPr>
        <p:spPr bwMode="auto">
          <a:xfrm>
            <a:off x="6590337" y="4391392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40" name="Rectangle 82"/>
          <p:cNvSpPr>
            <a:spLocks noChangeArrowheads="1"/>
          </p:cNvSpPr>
          <p:nvPr/>
        </p:nvSpPr>
        <p:spPr bwMode="auto">
          <a:xfrm>
            <a:off x="6595774" y="4782283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</a:t>
            </a:r>
          </a:p>
        </p:txBody>
      </p:sp>
      <p:sp>
        <p:nvSpPr>
          <p:cNvPr id="42" name="Line 6"/>
          <p:cNvSpPr>
            <a:spLocks noChangeShapeType="1"/>
          </p:cNvSpPr>
          <p:nvPr/>
        </p:nvSpPr>
        <p:spPr bwMode="auto">
          <a:xfrm>
            <a:off x="8090871" y="4539336"/>
            <a:ext cx="20573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3" name="Line 6"/>
          <p:cNvSpPr>
            <a:spLocks noChangeShapeType="1"/>
          </p:cNvSpPr>
          <p:nvPr/>
        </p:nvSpPr>
        <p:spPr bwMode="auto">
          <a:xfrm>
            <a:off x="8101743" y="4934543"/>
            <a:ext cx="194857" cy="225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Rectangle 82"/>
          <p:cNvSpPr>
            <a:spLocks noChangeArrowheads="1"/>
          </p:cNvSpPr>
          <p:nvPr/>
        </p:nvSpPr>
        <p:spPr bwMode="auto">
          <a:xfrm>
            <a:off x="6597368" y="4005064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</p:spTree>
    <p:extLst>
      <p:ext uri="{BB962C8B-B14F-4D97-AF65-F5344CB8AC3E}">
        <p14:creationId xmlns:p14="http://schemas.microsoft.com/office/powerpoint/2010/main" val="5202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7039" y="729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7" name="Rectangle 375"/>
          <p:cNvSpPr>
            <a:spLocks noChangeArrowheads="1"/>
          </p:cNvSpPr>
          <p:nvPr/>
        </p:nvSpPr>
        <p:spPr bwMode="auto">
          <a:xfrm>
            <a:off x="3474160" y="1268760"/>
            <a:ext cx="2161165" cy="5645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 de Área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Rectangle 26"/>
          <p:cNvSpPr>
            <a:spLocks noChangeArrowheads="1"/>
          </p:cNvSpPr>
          <p:nvPr/>
        </p:nvSpPr>
        <p:spPr bwMode="auto">
          <a:xfrm>
            <a:off x="3102589" y="2820247"/>
            <a:ext cx="1448729" cy="38809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3" name="Rectangle 21"/>
          <p:cNvSpPr>
            <a:spLocks noChangeArrowheads="1"/>
          </p:cNvSpPr>
          <p:nvPr/>
        </p:nvSpPr>
        <p:spPr bwMode="auto">
          <a:xfrm>
            <a:off x="4603791" y="1969286"/>
            <a:ext cx="1439218" cy="393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4" name="Rectangle 21"/>
          <p:cNvSpPr>
            <a:spLocks noChangeArrowheads="1"/>
          </p:cNvSpPr>
          <p:nvPr/>
        </p:nvSpPr>
        <p:spPr bwMode="auto">
          <a:xfrm>
            <a:off x="4603791" y="2392743"/>
            <a:ext cx="1439218" cy="4002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5" name="Rectangle 21"/>
          <p:cNvSpPr>
            <a:spLocks noChangeArrowheads="1"/>
          </p:cNvSpPr>
          <p:nvPr/>
        </p:nvSpPr>
        <p:spPr bwMode="auto">
          <a:xfrm>
            <a:off x="4603791" y="2833296"/>
            <a:ext cx="1439218" cy="3930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6" name="Rectangle 21"/>
          <p:cNvSpPr>
            <a:spLocks noChangeArrowheads="1"/>
          </p:cNvSpPr>
          <p:nvPr/>
        </p:nvSpPr>
        <p:spPr bwMode="auto">
          <a:xfrm>
            <a:off x="6142449" y="3699157"/>
            <a:ext cx="1451347" cy="36472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7" name="Rectangle 7"/>
          <p:cNvSpPr>
            <a:spLocks noChangeArrowheads="1"/>
          </p:cNvSpPr>
          <p:nvPr/>
        </p:nvSpPr>
        <p:spPr bwMode="auto">
          <a:xfrm>
            <a:off x="1403649" y="1962494"/>
            <a:ext cx="1611174" cy="3946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8" name="Rectangle 7"/>
          <p:cNvSpPr>
            <a:spLocks noChangeArrowheads="1"/>
          </p:cNvSpPr>
          <p:nvPr/>
        </p:nvSpPr>
        <p:spPr bwMode="auto">
          <a:xfrm>
            <a:off x="1403649" y="2413658"/>
            <a:ext cx="1604553" cy="3875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9" name="Rectangle 7"/>
          <p:cNvSpPr>
            <a:spLocks noChangeArrowheads="1"/>
          </p:cNvSpPr>
          <p:nvPr/>
        </p:nvSpPr>
        <p:spPr bwMode="auto">
          <a:xfrm>
            <a:off x="1403649" y="4608300"/>
            <a:ext cx="1595921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1" name="Rectangle 7"/>
          <p:cNvSpPr>
            <a:spLocks noChangeArrowheads="1"/>
          </p:cNvSpPr>
          <p:nvPr/>
        </p:nvSpPr>
        <p:spPr bwMode="auto">
          <a:xfrm>
            <a:off x="1403649" y="2863103"/>
            <a:ext cx="1600595" cy="35965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3" name="Rectangle 7"/>
          <p:cNvSpPr>
            <a:spLocks noChangeArrowheads="1"/>
          </p:cNvSpPr>
          <p:nvPr/>
        </p:nvSpPr>
        <p:spPr bwMode="auto">
          <a:xfrm>
            <a:off x="1403649" y="3270567"/>
            <a:ext cx="1595921" cy="3880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14" name="Rectangle 7"/>
          <p:cNvSpPr>
            <a:spLocks noChangeArrowheads="1"/>
          </p:cNvSpPr>
          <p:nvPr/>
        </p:nvSpPr>
        <p:spPr bwMode="auto">
          <a:xfrm>
            <a:off x="1403649" y="3714927"/>
            <a:ext cx="1605884" cy="3946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5" name="Rectangle 7"/>
          <p:cNvSpPr>
            <a:spLocks noChangeArrowheads="1"/>
          </p:cNvSpPr>
          <p:nvPr/>
        </p:nvSpPr>
        <p:spPr bwMode="auto">
          <a:xfrm>
            <a:off x="1403649" y="4162022"/>
            <a:ext cx="1606220" cy="3875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Natación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16" name="Rectangle 26"/>
          <p:cNvSpPr>
            <a:spLocks noChangeArrowheads="1"/>
          </p:cNvSpPr>
          <p:nvPr/>
        </p:nvSpPr>
        <p:spPr bwMode="auto">
          <a:xfrm>
            <a:off x="3092266" y="3266486"/>
            <a:ext cx="1448729" cy="3946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7" name="Rectangle 26"/>
          <p:cNvSpPr>
            <a:spLocks noChangeArrowheads="1"/>
          </p:cNvSpPr>
          <p:nvPr/>
        </p:nvSpPr>
        <p:spPr bwMode="auto">
          <a:xfrm>
            <a:off x="3082726" y="3719817"/>
            <a:ext cx="1448729" cy="39042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8" name="Rectangle 26"/>
          <p:cNvSpPr>
            <a:spLocks noChangeArrowheads="1"/>
          </p:cNvSpPr>
          <p:nvPr/>
        </p:nvSpPr>
        <p:spPr bwMode="auto">
          <a:xfrm>
            <a:off x="3084057" y="4186225"/>
            <a:ext cx="1448729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9" name="Rectangle 26"/>
          <p:cNvSpPr>
            <a:spLocks noChangeArrowheads="1"/>
          </p:cNvSpPr>
          <p:nvPr/>
        </p:nvSpPr>
        <p:spPr bwMode="auto">
          <a:xfrm>
            <a:off x="3068087" y="4627468"/>
            <a:ext cx="1448729" cy="35985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1" name="Rectangle 26"/>
          <p:cNvSpPr>
            <a:spLocks noChangeArrowheads="1"/>
          </p:cNvSpPr>
          <p:nvPr/>
        </p:nvSpPr>
        <p:spPr bwMode="auto">
          <a:xfrm>
            <a:off x="3077402" y="1972104"/>
            <a:ext cx="1430101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2" name="Rectangle 26"/>
          <p:cNvSpPr>
            <a:spLocks noChangeArrowheads="1"/>
          </p:cNvSpPr>
          <p:nvPr/>
        </p:nvSpPr>
        <p:spPr bwMode="auto">
          <a:xfrm>
            <a:off x="3078733" y="2399422"/>
            <a:ext cx="1430101" cy="36593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3" name="Rectangle 26"/>
          <p:cNvSpPr>
            <a:spLocks noChangeArrowheads="1"/>
          </p:cNvSpPr>
          <p:nvPr/>
        </p:nvSpPr>
        <p:spPr bwMode="auto">
          <a:xfrm>
            <a:off x="3093370" y="5057930"/>
            <a:ext cx="1430101" cy="35965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4" name="Rectangle 26"/>
          <p:cNvSpPr>
            <a:spLocks noChangeArrowheads="1"/>
          </p:cNvSpPr>
          <p:nvPr/>
        </p:nvSpPr>
        <p:spPr bwMode="auto">
          <a:xfrm>
            <a:off x="3086715" y="5475424"/>
            <a:ext cx="1430101" cy="38900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6" name="Rectangle 21"/>
          <p:cNvSpPr>
            <a:spLocks noChangeArrowheads="1"/>
          </p:cNvSpPr>
          <p:nvPr/>
        </p:nvSpPr>
        <p:spPr bwMode="auto">
          <a:xfrm>
            <a:off x="6146407" y="4108239"/>
            <a:ext cx="1451347" cy="37187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8" name="Rectangle 21"/>
          <p:cNvSpPr>
            <a:spLocks noChangeArrowheads="1"/>
          </p:cNvSpPr>
          <p:nvPr/>
        </p:nvSpPr>
        <p:spPr bwMode="auto">
          <a:xfrm>
            <a:off x="6141118" y="1958527"/>
            <a:ext cx="1437555" cy="393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9" name="Rectangle 21"/>
          <p:cNvSpPr>
            <a:spLocks noChangeArrowheads="1"/>
          </p:cNvSpPr>
          <p:nvPr/>
        </p:nvSpPr>
        <p:spPr bwMode="auto">
          <a:xfrm>
            <a:off x="6142449" y="2391197"/>
            <a:ext cx="1437555" cy="4002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0" name="Rectangle 21"/>
          <p:cNvSpPr>
            <a:spLocks noChangeArrowheads="1"/>
          </p:cNvSpPr>
          <p:nvPr/>
        </p:nvSpPr>
        <p:spPr bwMode="auto">
          <a:xfrm>
            <a:off x="6135829" y="2831819"/>
            <a:ext cx="1437555" cy="3930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 (o)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1" name="Rectangle 21"/>
          <p:cNvSpPr>
            <a:spLocks noChangeArrowheads="1"/>
          </p:cNvSpPr>
          <p:nvPr/>
        </p:nvSpPr>
        <p:spPr bwMode="auto">
          <a:xfrm>
            <a:off x="6137160" y="3273634"/>
            <a:ext cx="1437555" cy="37533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 (o)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26"/>
          <p:cNvSpPr>
            <a:spLocks noChangeArrowheads="1"/>
          </p:cNvSpPr>
          <p:nvPr/>
        </p:nvSpPr>
        <p:spPr bwMode="auto">
          <a:xfrm>
            <a:off x="3101354" y="5930227"/>
            <a:ext cx="1430101" cy="38900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Salvavidas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1403650" y="5044164"/>
            <a:ext cx="1596676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403650" y="5488612"/>
            <a:ext cx="1594029" cy="3701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1403650" y="5938054"/>
            <a:ext cx="1595532" cy="38118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 (a)de 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4603791" y="3276745"/>
            <a:ext cx="1439218" cy="4002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4603791" y="3717298"/>
            <a:ext cx="1439218" cy="39304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Enfermera (o)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21"/>
          <p:cNvSpPr>
            <a:spLocks noChangeArrowheads="1"/>
          </p:cNvSpPr>
          <p:nvPr/>
        </p:nvSpPr>
        <p:spPr bwMode="auto">
          <a:xfrm>
            <a:off x="6147032" y="4529286"/>
            <a:ext cx="1451347" cy="371874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Boletera(o)</a:t>
            </a:r>
          </a:p>
        </p:txBody>
      </p:sp>
    </p:spTree>
    <p:extLst>
      <p:ext uri="{BB962C8B-B14F-4D97-AF65-F5344CB8AC3E}">
        <p14:creationId xmlns:p14="http://schemas.microsoft.com/office/powerpoint/2010/main" val="232155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33361" y="5044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122344" y="2881664"/>
            <a:ext cx="3355669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196540" y="3360463"/>
            <a:ext cx="85026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589527" y="3655157"/>
            <a:ext cx="814388" cy="127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510277" y="4012345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510277" y="4467957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510277" y="4820382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499165" y="5188682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699190" y="3360463"/>
            <a:ext cx="11112" cy="182821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225115" y="4021870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225115" y="4458432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225115" y="4829907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220393" y="5198207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>
            <a:off x="210827" y="3360463"/>
            <a:ext cx="0" cy="1837744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415865" y="4677507"/>
            <a:ext cx="18319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28315" y="3467832"/>
            <a:ext cx="1835150" cy="3095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425390" y="3872645"/>
            <a:ext cx="1811337" cy="3159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671952" y="3483707"/>
            <a:ext cx="1833563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412440" y="4259995"/>
            <a:ext cx="183673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10 DE MARZO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671952" y="4672745"/>
            <a:ext cx="1833563" cy="325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437840" y="3858357"/>
            <a:ext cx="1833562" cy="306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744727" y="4677507"/>
            <a:ext cx="18446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425390" y="4259995"/>
            <a:ext cx="181768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730440" y="3483707"/>
            <a:ext cx="1830387" cy="296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VILLA ALEGRE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428315" y="4677507"/>
            <a:ext cx="1835150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735202" y="3863120"/>
            <a:ext cx="1846263" cy="322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671952" y="3867882"/>
            <a:ext cx="1817688" cy="319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744727" y="5085496"/>
            <a:ext cx="1862138" cy="312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686240" y="5096607"/>
            <a:ext cx="1831975" cy="301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681477" y="4259995"/>
            <a:ext cx="18256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406340" y="5088670"/>
            <a:ext cx="1831975" cy="309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428315" y="5085495"/>
            <a:ext cx="1844675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425390" y="3475770"/>
            <a:ext cx="1816100" cy="3127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081237" y="2631882"/>
            <a:ext cx="1860843" cy="5692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C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744727" y="4259996"/>
            <a:ext cx="1830388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212415" y="3596420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526152" y="3640870"/>
            <a:ext cx="2000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485964" y="1761329"/>
            <a:ext cx="12360" cy="3495562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241490" y="3632932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244665" y="4034529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244665" y="4433113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244665" y="4848917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244665" y="5256891"/>
            <a:ext cx="4889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24816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Unidades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Deportivas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726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15757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94644" y="3752023"/>
            <a:ext cx="1751585" cy="676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6664" y="4498593"/>
            <a:ext cx="1750203" cy="6992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908312"/>
            <a:ext cx="2349500" cy="749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784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53722" y="15757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94079" y="3195514"/>
            <a:ext cx="0" cy="67786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8529" y="2571792"/>
            <a:ext cx="2443162" cy="9348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96035" y="4013666"/>
            <a:ext cx="1742271" cy="6898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306950" y="3873376"/>
            <a:ext cx="451607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98998" y="3873376"/>
            <a:ext cx="7952" cy="49258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98998" y="4362245"/>
            <a:ext cx="2254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  <a:stCxn id="8" idx="3"/>
          </p:cNvCxnSpPr>
          <p:nvPr/>
        </p:nvCxnSpPr>
        <p:spPr bwMode="auto">
          <a:xfrm flipV="1">
            <a:off x="6538306" y="4358586"/>
            <a:ext cx="276780" cy="1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823022" y="3873376"/>
            <a:ext cx="0" cy="48521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43473" y="4018872"/>
            <a:ext cx="1742271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97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46485" y="4805564"/>
            <a:ext cx="1744663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1" y="1263379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63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  <a:stCxn id="12" idx="3"/>
          </p:cNvCxnSpPr>
          <p:nvPr/>
        </p:nvCxnSpPr>
        <p:spPr bwMode="auto">
          <a:xfrm>
            <a:off x="3951660" y="3312726"/>
            <a:ext cx="500181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23" idx="2"/>
          </p:cNvCxnSpPr>
          <p:nvPr/>
        </p:nvCxnSpPr>
        <p:spPr bwMode="auto">
          <a:xfrm>
            <a:off x="4444773" y="2727297"/>
            <a:ext cx="14137" cy="108841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38989" y="3989431"/>
            <a:ext cx="1790003" cy="3841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Ayudante de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177672" y="2953157"/>
            <a:ext cx="1773988" cy="71913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3175" cy="38166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193194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9178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95204" y="1224146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4"/>
            <a:ext cx="1790003" cy="4173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 </a:t>
            </a:r>
          </a:p>
        </p:txBody>
      </p:sp>
      <p:cxnSp>
        <p:nvCxnSpPr>
          <p:cNvPr id="19" name="66 Conector recto"/>
          <p:cNvCxnSpPr>
            <a:cxnSpLocks noChangeShapeType="1"/>
          </p:cNvCxnSpPr>
          <p:nvPr/>
        </p:nvCxnSpPr>
        <p:spPr bwMode="auto">
          <a:xfrm>
            <a:off x="6514642" y="4197376"/>
            <a:ext cx="228221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738989" y="4525605"/>
            <a:ext cx="1790003" cy="3841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66 Conector recto"/>
          <p:cNvCxnSpPr>
            <a:cxnSpLocks noChangeShapeType="1"/>
          </p:cNvCxnSpPr>
          <p:nvPr/>
        </p:nvCxnSpPr>
        <p:spPr bwMode="auto">
          <a:xfrm>
            <a:off x="6514642" y="4733550"/>
            <a:ext cx="228221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5720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3795299" y="4386005"/>
            <a:ext cx="110959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V i g i l a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073976" y="1776281"/>
            <a:ext cx="83548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O f i c i n a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2959539"/>
            <a:ext cx="132208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</a:p>
        </p:txBody>
      </p: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682545"/>
            <a:ext cx="1354279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340768"/>
            <a:ext cx="25923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237452"/>
            <a:ext cx="1342026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Sección </a:t>
            </a: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682544"/>
            <a:ext cx="1323571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237453"/>
            <a:ext cx="132357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2956315"/>
            <a:ext cx="1344061" cy="6626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888344" y="1121266"/>
            <a:ext cx="1376888" cy="507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341875" y="778931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2966980"/>
            <a:ext cx="134922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667024"/>
            <a:ext cx="1348062" cy="63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233924"/>
            <a:ext cx="1347059" cy="6663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 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2966980"/>
            <a:ext cx="132239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682033"/>
            <a:ext cx="1322593" cy="6204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237453"/>
            <a:ext cx="1357882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00188" y="1073207"/>
            <a:ext cx="1970322" cy="5555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 de la Jefatura de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Deporte Adaptado </a:t>
            </a: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 flipV="1">
            <a:off x="282439" y="4776235"/>
            <a:ext cx="837084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448842" y="4826456"/>
            <a:ext cx="1547683" cy="5467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105599" y="4826457"/>
            <a:ext cx="1547683" cy="546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371704" y="5435896"/>
            <a:ext cx="1537130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944480" y="5445224"/>
            <a:ext cx="1613959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282439" y="4843125"/>
            <a:ext cx="1644548" cy="5300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70549" y="5445224"/>
            <a:ext cx="1616338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835187"/>
            <a:ext cx="1615149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173712" y="5445224"/>
            <a:ext cx="1638528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2007161" y="4835187"/>
            <a:ext cx="1637325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2966980"/>
            <a:ext cx="1358526" cy="6519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252651"/>
            <a:ext cx="1358525" cy="644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239362"/>
            <a:ext cx="1342623" cy="660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2976046"/>
            <a:ext cx="1342623" cy="643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675438" y="1792625"/>
            <a:ext cx="131125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Pista de Atletismo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3820787" y="1772816"/>
            <a:ext cx="1290738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I n t e n d e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178267"/>
            <a:ext cx="27645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162365"/>
            <a:ext cx="27645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220046" y="2163696"/>
            <a:ext cx="276455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14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4244" y="57606"/>
            <a:ext cx="76684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3125599" y="2261002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Director(a)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316474" y="3318445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5383599" y="2732191"/>
            <a:ext cx="0" cy="59376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856120" y="4243521"/>
            <a:ext cx="5836571" cy="2127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5185002" y="3980122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 flipV="1">
            <a:off x="2707516" y="2927435"/>
            <a:ext cx="4392794" cy="1227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1053019" y="4502270"/>
            <a:ext cx="1191452" cy="49373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936833" y="4261140"/>
            <a:ext cx="1" cy="252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856120" y="4233719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870972" y="4262569"/>
            <a:ext cx="0" cy="23970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718876" y="2927435"/>
            <a:ext cx="0" cy="39101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6398075" y="4272035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5179127" y="4262569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2291596" y="4507224"/>
            <a:ext cx="1186617" cy="61753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54" name="11 Rectángulo"/>
          <p:cNvSpPr/>
          <p:nvPr/>
        </p:nvSpPr>
        <p:spPr>
          <a:xfrm>
            <a:off x="3539764" y="4527037"/>
            <a:ext cx="1127151" cy="59771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59" name="12 Rectángulo"/>
          <p:cNvSpPr/>
          <p:nvPr/>
        </p:nvSpPr>
        <p:spPr>
          <a:xfrm>
            <a:off x="1927823" y="3320834"/>
            <a:ext cx="1867938" cy="84085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728466" y="4518667"/>
            <a:ext cx="1157396" cy="47043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71" name="11 Rectángulo"/>
          <p:cNvSpPr/>
          <p:nvPr/>
        </p:nvSpPr>
        <p:spPr>
          <a:xfrm>
            <a:off x="5961530" y="4554604"/>
            <a:ext cx="1138780" cy="57015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Operativo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7218987" y="4540036"/>
            <a:ext cx="1313453" cy="58471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Operativo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692691" y="4258776"/>
            <a:ext cx="1" cy="275146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0" name="11 Rectángulo"/>
          <p:cNvSpPr/>
          <p:nvPr/>
        </p:nvSpPr>
        <p:spPr>
          <a:xfrm>
            <a:off x="6618955" y="3289611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General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Vacante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1" name="23 Conector recto"/>
          <p:cNvCxnSpPr/>
          <p:nvPr/>
        </p:nvCxnSpPr>
        <p:spPr>
          <a:xfrm flipV="1">
            <a:off x="7100310" y="2929798"/>
            <a:ext cx="1" cy="359813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308304" y="140093"/>
            <a:ext cx="1819118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07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 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46687" y="1030411"/>
            <a:ext cx="38123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603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342572" y="3734191"/>
            <a:ext cx="0" cy="198684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347334" y="414782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348922" y="4979672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348922" y="5695634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3174006"/>
            <a:ext cx="21812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92409" y="2886669"/>
            <a:ext cx="1888543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491595" y="4593909"/>
            <a:ext cx="1684652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491595" y="3857309"/>
            <a:ext cx="166948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478894" y="5359084"/>
            <a:ext cx="16887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321303"/>
            <a:ext cx="0" cy="14065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342572" y="3727827"/>
            <a:ext cx="6072379" cy="636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964331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400263" y="4928486"/>
            <a:ext cx="27146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419713" y="3734191"/>
            <a:ext cx="0" cy="120341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132376" y="4263709"/>
            <a:ext cx="2873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14551" y="5709536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565309" y="5360286"/>
            <a:ext cx="1733910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526176" y="3857309"/>
            <a:ext cx="1712697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565310" y="4590348"/>
            <a:ext cx="1724804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Soldador(a) </a:t>
            </a: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7" y="2886669"/>
            <a:ext cx="1967039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</a:t>
            </a:r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400263" y="3734191"/>
            <a:ext cx="0" cy="196144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164126" y="4944747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525594" y="4593909"/>
            <a:ext cx="1708517" cy="765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980746"/>
            <a:ext cx="44492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414590" y="4147822"/>
            <a:ext cx="1239838" cy="4048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565309" y="3857310"/>
            <a:ext cx="173025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38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180"/>
          <p:cNvSpPr>
            <a:spLocks noChangeShapeType="1"/>
          </p:cNvSpPr>
          <p:nvPr/>
        </p:nvSpPr>
        <p:spPr bwMode="auto">
          <a:xfrm>
            <a:off x="8001316" y="4254311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5" name="Line 101"/>
          <p:cNvSpPr>
            <a:spLocks noChangeShapeType="1"/>
          </p:cNvSpPr>
          <p:nvPr/>
        </p:nvSpPr>
        <p:spPr bwMode="auto">
          <a:xfrm>
            <a:off x="8275954" y="3667773"/>
            <a:ext cx="0" cy="5865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6102601" y="4235383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4578666" y="3829209"/>
            <a:ext cx="1663460" cy="647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2536546" y="4922649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074306" y="2842638"/>
            <a:ext cx="1848586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597497" y="3667773"/>
            <a:ext cx="0" cy="122666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597497" y="416484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597497" y="4907795"/>
            <a:ext cx="2286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597497" y="3639563"/>
            <a:ext cx="7678457" cy="1590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6490930" y="3829209"/>
            <a:ext cx="1656686" cy="6842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2536546" y="4182874"/>
            <a:ext cx="266700" cy="1587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725895" y="3844170"/>
            <a:ext cx="1678066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2660169" y="3832781"/>
            <a:ext cx="1704437" cy="659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1291867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2660169" y="4579417"/>
            <a:ext cx="1681245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2539004" y="3667773"/>
            <a:ext cx="0" cy="125487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6377239" y="3648845"/>
            <a:ext cx="0" cy="5865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711797" y="4579417"/>
            <a:ext cx="1692164" cy="671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76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Cajero(a)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17811" y="1270304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</a:p>
        </p:txBody>
      </p: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76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5939264" y="4154791"/>
            <a:ext cx="250825" cy="0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5888464" y="4792939"/>
            <a:ext cx="295275" cy="400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70363" y="2307894"/>
            <a:ext cx="0" cy="1458411"/>
          </a:xfrm>
          <a:prstGeom prst="line">
            <a:avLst/>
          </a:prstGeom>
          <a:noFill/>
          <a:ln w="1905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366416" y="3859684"/>
            <a:ext cx="1672842" cy="567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172740" y="5405233"/>
            <a:ext cx="1524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03525" y="3239194"/>
            <a:ext cx="1357313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>
            <a:off x="2180690" y="3782153"/>
            <a:ext cx="780" cy="162308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172740" y="4821195"/>
            <a:ext cx="1524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350541" y="4505418"/>
            <a:ext cx="1699607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Intendente</a:t>
            </a:r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389126" y="3868883"/>
            <a:ext cx="1656044" cy="5604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Promotor(a)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190089" y="3777417"/>
            <a:ext cx="15876" cy="1009309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344191" y="5154530"/>
            <a:ext cx="1699607" cy="4951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Vigilante</a:t>
            </a:r>
            <a:endParaRPr lang="es-MX" sz="1200" b="0" dirty="0"/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181471" y="3774242"/>
            <a:ext cx="4019731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3113173"/>
            <a:ext cx="1677725" cy="4832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O </a:t>
            </a:r>
            <a:endParaRPr lang="es-MX" sz="1200" b="0" dirty="0" smtClean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388310" y="4497467"/>
            <a:ext cx="1647791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069212" y="2060848"/>
            <a:ext cx="2195179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199727" y="4111853"/>
            <a:ext cx="152400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097039" y="828181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93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281970"/>
            <a:ext cx="0" cy="13446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877283"/>
            <a:ext cx="64928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475645"/>
            <a:ext cx="1715245" cy="715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410683"/>
            <a:ext cx="1752600" cy="744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24633" y="1478077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504281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r>
              <a:rPr lang="es-MX" sz="1200" b="0" dirty="0">
                <a:latin typeface="Calibri" panose="020F0502020204030204" pitchFamily="34" charset="0"/>
              </a:rPr>
              <a:t>Deportivo </a:t>
            </a:r>
          </a:p>
        </p:txBody>
      </p:sp>
      <p:pic>
        <p:nvPicPr>
          <p:cNvPr id="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69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86046" y="3940618"/>
            <a:ext cx="1783112" cy="774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39057" y="2504281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r>
              <a:rPr lang="es-MX" sz="1200" b="0" dirty="0">
                <a:latin typeface="Calibri" panose="020F0502020204030204" pitchFamily="34" charset="0"/>
              </a:rPr>
              <a:t>Deportivo </a:t>
            </a: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697748" y="1224499"/>
            <a:ext cx="15432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  <p:pic>
        <p:nvPicPr>
          <p:cNvPr id="1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13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50644" y="3978994"/>
            <a:ext cx="7938" cy="4221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29020" y="3994869"/>
            <a:ext cx="0" cy="39671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</a:rPr>
              <a:t>Aerobics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Ayudante General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20633" y="1411589"/>
            <a:ext cx="25818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  <p:pic>
        <p:nvPicPr>
          <p:cNvPr id="20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4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2" name="17 Conector recto"/>
          <p:cNvCxnSpPr>
            <a:cxnSpLocks noChangeShapeType="1"/>
            <a:endCxn id="11" idx="1"/>
          </p:cNvCxnSpPr>
          <p:nvPr/>
        </p:nvCxnSpPr>
        <p:spPr bwMode="auto">
          <a:xfrm>
            <a:off x="2340434" y="4320718"/>
            <a:ext cx="17656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3220633" y="1411589"/>
            <a:ext cx="20868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326517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248168" y="2886874"/>
            <a:ext cx="2500313" cy="7028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09024" y="1346873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pic>
        <p:nvPicPr>
          <p:cNvPr id="6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17"/>
          <p:cNvSpPr>
            <a:spLocks noChangeArrowheads="1"/>
          </p:cNvSpPr>
          <p:nvPr/>
        </p:nvSpPr>
        <p:spPr bwMode="auto">
          <a:xfrm>
            <a:off x="324816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Unidades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Deportivas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  <a:stCxn id="8" idx="2"/>
            <a:endCxn id="9" idx="0"/>
          </p:cNvCxnSpPr>
          <p:nvPr/>
        </p:nvCxnSpPr>
        <p:spPr bwMode="auto">
          <a:xfrm>
            <a:off x="4498325" y="2553492"/>
            <a:ext cx="0" cy="33338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399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41268" y="43525"/>
            <a:ext cx="679047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  <a:endParaRPr lang="es-ES" sz="3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39031" y="1639700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Director(a)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12638" y="3807514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Promotor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(a)  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428225" y="2109231"/>
            <a:ext cx="0" cy="130480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372261" y="2277269"/>
            <a:ext cx="6465161" cy="22975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132146" y="3810038"/>
            <a:ext cx="1580825" cy="7177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	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Jefe(a) 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372261" y="2269071"/>
            <a:ext cx="0" cy="343114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2922559" y="3414038"/>
            <a:ext cx="3011331" cy="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5933890" y="3403648"/>
            <a:ext cx="0" cy="396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4047508" y="5112671"/>
            <a:ext cx="1148900" cy="4867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Instructor(a)    </a:t>
            </a:r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580173" y="2586730"/>
            <a:ext cx="158417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Secretaria B  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825461" y="2300244"/>
            <a:ext cx="0" cy="343114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6938646" y="2628207"/>
            <a:ext cx="177362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de Área 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     </a:t>
            </a: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2922559" y="3403648"/>
            <a:ext cx="0" cy="39600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732766" y="4533534"/>
            <a:ext cx="0" cy="28327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1" name="23 Conector recto"/>
          <p:cNvCxnSpPr/>
          <p:nvPr/>
        </p:nvCxnSpPr>
        <p:spPr>
          <a:xfrm>
            <a:off x="4621958" y="4823102"/>
            <a:ext cx="2165053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23 Conector recto"/>
          <p:cNvCxnSpPr/>
          <p:nvPr/>
        </p:nvCxnSpPr>
        <p:spPr>
          <a:xfrm flipV="1">
            <a:off x="4637493" y="4838334"/>
            <a:ext cx="0" cy="28327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8" name="23 Conector recto"/>
          <p:cNvCxnSpPr/>
          <p:nvPr/>
        </p:nvCxnSpPr>
        <p:spPr>
          <a:xfrm flipV="1">
            <a:off x="6778301" y="4838334"/>
            <a:ext cx="0" cy="283278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9" name="12 Rectángulo"/>
          <p:cNvSpPr/>
          <p:nvPr/>
        </p:nvSpPr>
        <p:spPr>
          <a:xfrm>
            <a:off x="6212561" y="5112671"/>
            <a:ext cx="1148900" cy="48802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Auxiliar </a:t>
            </a:r>
          </a:p>
          <a:p>
            <a:pPr algn="ctr"/>
            <a:endParaRPr lang="es-MX" sz="1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164288" y="157570"/>
            <a:ext cx="1747385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733256"/>
            <a:ext cx="2458098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31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  <a:endCxn id="13" idx="0"/>
          </p:cNvCxnSpPr>
          <p:nvPr/>
        </p:nvCxnSpPr>
        <p:spPr bwMode="auto">
          <a:xfrm>
            <a:off x="2549103" y="4244792"/>
            <a:ext cx="0" cy="15867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06643" y="3573016"/>
            <a:ext cx="3175" cy="819520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25543" y="2890391"/>
            <a:ext cx="2362200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42459" y="4403468"/>
            <a:ext cx="181328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607127" y="4396324"/>
            <a:ext cx="178770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2549103" y="4234399"/>
            <a:ext cx="382431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220248" y="1308331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5508104" y="4403468"/>
            <a:ext cx="1584176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9" name="28 Conector recto"/>
          <p:cNvCxnSpPr>
            <a:cxnSpLocks noChangeShapeType="1"/>
          </p:cNvCxnSpPr>
          <p:nvPr/>
        </p:nvCxnSpPr>
        <p:spPr bwMode="auto">
          <a:xfrm>
            <a:off x="6373421" y="4238516"/>
            <a:ext cx="0" cy="158676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076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648949"/>
            <a:ext cx="0" cy="1439863"/>
          </a:xfrm>
          <a:prstGeom prst="line">
            <a:avLst/>
          </a:prstGeom>
          <a:noFill/>
          <a:ln w="1905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4088812"/>
            <a:ext cx="450751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2194249" y="4601574"/>
            <a:ext cx="20637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4088812"/>
            <a:ext cx="1588" cy="1258249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 flipH="1">
            <a:off x="6709715" y="4107862"/>
            <a:ext cx="4803" cy="44813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29199" y="4986499"/>
            <a:ext cx="1832690" cy="698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3309498"/>
            <a:ext cx="1752167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637317"/>
            <a:ext cx="51117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553747"/>
            <a:ext cx="20637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4211230"/>
            <a:ext cx="1812695" cy="6866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29199" y="4214088"/>
            <a:ext cx="1832690" cy="683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</a:t>
            </a: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542869" y="1283266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347061"/>
            <a:ext cx="250825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3473169" y="2242256"/>
            <a:ext cx="1981427" cy="777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Administrador(a)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Ligas Deportivas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600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290561"/>
            <a:ext cx="4841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456629" y="4716561"/>
            <a:ext cx="1770025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949542"/>
            <a:ext cx="5060" cy="782592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64134" y="3913684"/>
            <a:ext cx="1760619" cy="6921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283453" y="4280177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379871" y="3074537"/>
            <a:ext cx="1619485" cy="4320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E</a:t>
            </a: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267744" y="3732134"/>
            <a:ext cx="4525056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267744" y="3722609"/>
            <a:ext cx="0" cy="131909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777730" y="3722609"/>
            <a:ext cx="9526" cy="1433075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716017" y="3884317"/>
            <a:ext cx="1863340" cy="728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565006" y="4248648"/>
            <a:ext cx="21748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1136607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354457"/>
            <a:ext cx="2022192" cy="5950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Cajero(a)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278397" y="5029339"/>
            <a:ext cx="185738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4722573" y="4716561"/>
            <a:ext cx="1861739" cy="728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 A C A N T E</a:t>
            </a:r>
          </a:p>
        </p:txBody>
      </p:sp>
      <p:cxnSp>
        <p:nvCxnSpPr>
          <p:cNvPr id="20" name="68 Conector recto"/>
          <p:cNvCxnSpPr>
            <a:cxnSpLocks noChangeShapeType="1"/>
          </p:cNvCxnSpPr>
          <p:nvPr/>
        </p:nvCxnSpPr>
        <p:spPr bwMode="auto">
          <a:xfrm>
            <a:off x="6584312" y="5155684"/>
            <a:ext cx="198181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893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906973"/>
            <a:ext cx="24130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4079885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4052898"/>
            <a:ext cx="207962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466350"/>
            <a:ext cx="3269" cy="1440623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634500"/>
            <a:ext cx="4762" cy="83343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1865387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Administrador(a)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686185"/>
            <a:ext cx="1786580" cy="733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466350"/>
            <a:ext cx="4386784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466350"/>
            <a:ext cx="7317" cy="1382967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508510"/>
            <a:ext cx="1775636" cy="6797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93884" y="1369974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735836"/>
            <a:ext cx="1779386" cy="681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847653"/>
            <a:ext cx="19685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506410"/>
            <a:ext cx="1772902" cy="685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Ayudante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21353" y="2782656"/>
            <a:ext cx="1779386" cy="502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Secretaria / 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6" name="78 Conector recto"/>
          <p:cNvCxnSpPr>
            <a:cxnSpLocks noChangeShapeType="1"/>
          </p:cNvCxnSpPr>
          <p:nvPr/>
        </p:nvCxnSpPr>
        <p:spPr bwMode="auto">
          <a:xfrm>
            <a:off x="3992576" y="3033820"/>
            <a:ext cx="406870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3662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77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6471" y="167756"/>
            <a:ext cx="6229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cxnSp>
        <p:nvCxnSpPr>
          <p:cNvPr id="18" name="17 Conector recto"/>
          <p:cNvCxnSpPr/>
          <p:nvPr/>
        </p:nvCxnSpPr>
        <p:spPr>
          <a:xfrm>
            <a:off x="4251247" y="2963446"/>
            <a:ext cx="21943" cy="14451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3221278" y="2317115"/>
            <a:ext cx="2103825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>
              <a:latin typeface="Calibri" panose="020F0502020204030204" pitchFamily="34" charset="0"/>
            </a:endParaRPr>
          </a:p>
          <a:p>
            <a:pPr lvl="0" algn="ctr"/>
            <a:endParaRPr lang="es-MX" sz="1200" dirty="0">
              <a:latin typeface="Calibri" panose="020F0502020204030204" pitchFamily="34" charset="0"/>
            </a:endParaRPr>
          </a:p>
          <a:p>
            <a:pPr lvl="0" algn="ctr"/>
            <a:r>
              <a:rPr lang="es-MX" sz="1200" dirty="0" smtClean="0">
                <a:latin typeface="Calibri" panose="020F0502020204030204" pitchFamily="34" charset="0"/>
              </a:rPr>
              <a:t>Director(a) </a:t>
            </a:r>
            <a:r>
              <a:rPr lang="es-MX" sz="1200" dirty="0">
                <a:latin typeface="Calibri" panose="020F0502020204030204" pitchFamily="34" charset="0"/>
              </a:rPr>
              <a:t>de </a:t>
            </a:r>
            <a:r>
              <a:rPr lang="es-MX" sz="1200" dirty="0" smtClean="0">
                <a:latin typeface="Calibri" panose="020F0502020204030204" pitchFamily="34" charset="0"/>
              </a:rPr>
              <a:t>Cultura 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390511" y="4393254"/>
            <a:ext cx="1974718" cy="1085183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(a)</a:t>
            </a:r>
          </a:p>
        </p:txBody>
      </p:sp>
      <p:cxnSp>
        <p:nvCxnSpPr>
          <p:cNvPr id="31" name="30 Conector recto"/>
          <p:cNvCxnSpPr/>
          <p:nvPr/>
        </p:nvCxnSpPr>
        <p:spPr>
          <a:xfrm flipV="1">
            <a:off x="1246560" y="3959985"/>
            <a:ext cx="6248403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Rectángulo"/>
          <p:cNvSpPr/>
          <p:nvPr/>
        </p:nvSpPr>
        <p:spPr>
          <a:xfrm>
            <a:off x="6507604" y="4388649"/>
            <a:ext cx="1974718" cy="108978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33" name="32 Conector recto"/>
          <p:cNvCxnSpPr/>
          <p:nvPr/>
        </p:nvCxnSpPr>
        <p:spPr>
          <a:xfrm>
            <a:off x="1246560" y="3957586"/>
            <a:ext cx="0" cy="43566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7494963" y="3956483"/>
            <a:ext cx="0" cy="4321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Rectángulo"/>
          <p:cNvSpPr/>
          <p:nvPr/>
        </p:nvSpPr>
        <p:spPr>
          <a:xfrm>
            <a:off x="3221278" y="4408634"/>
            <a:ext cx="1974718" cy="106980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Coordinador(a) de Museo Metropolitano y  Espacios </a:t>
            </a:r>
            <a:r>
              <a:rPr lang="es-MX" sz="1200" dirty="0" err="1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Galeristicos</a:t>
            </a:r>
            <a:endParaRPr lang="es-MX" sz="120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14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9512" y="44624"/>
            <a:ext cx="6229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3240599" y="3757560"/>
            <a:ext cx="1995501" cy="1114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Auxiliares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001019" y="2649762"/>
            <a:ext cx="2448272" cy="887313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Promotor (a) </a:t>
            </a:r>
          </a:p>
        </p:txBody>
      </p:sp>
      <p:cxnSp>
        <p:nvCxnSpPr>
          <p:cNvPr id="20" name="19 Conector recto"/>
          <p:cNvCxnSpPr/>
          <p:nvPr/>
        </p:nvCxnSpPr>
        <p:spPr>
          <a:xfrm flipH="1" flipV="1">
            <a:off x="4237762" y="3537514"/>
            <a:ext cx="588" cy="210082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84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0"/>
            <a:ext cx="6229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21288"/>
            <a:ext cx="2458098" cy="836711"/>
          </a:xfrm>
          <a:prstGeom prst="rect">
            <a:avLst/>
          </a:prstGeom>
        </p:spPr>
      </p:pic>
      <p:cxnSp>
        <p:nvCxnSpPr>
          <p:cNvPr id="9" name="8 Conector recto"/>
          <p:cNvCxnSpPr/>
          <p:nvPr/>
        </p:nvCxnSpPr>
        <p:spPr>
          <a:xfrm>
            <a:off x="4296381" y="3461313"/>
            <a:ext cx="0" cy="78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>
            <a:endCxn id="15" idx="2"/>
          </p:cNvCxnSpPr>
          <p:nvPr/>
        </p:nvCxnSpPr>
        <p:spPr>
          <a:xfrm flipV="1">
            <a:off x="4295586" y="3215955"/>
            <a:ext cx="795" cy="2793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10113" y="3943457"/>
            <a:ext cx="0" cy="21876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16687" y="3481792"/>
            <a:ext cx="1967053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b="1" dirty="0">
                <a:latin typeface="Calibri" panose="020F0502020204030204" pitchFamily="34" charset="0"/>
              </a:rPr>
              <a:t> </a:t>
            </a:r>
            <a:r>
              <a:rPr lang="es-MX" sz="1200" dirty="0" smtClean="0">
                <a:latin typeface="Calibri" panose="020F0502020204030204" pitchFamily="34" charset="0"/>
              </a:rPr>
              <a:t>Auxiliares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</a:rPr>
              <a:t>administrativos</a:t>
            </a:r>
          </a:p>
        </p:txBody>
      </p:sp>
      <p:sp>
        <p:nvSpPr>
          <p:cNvPr id="14" name="47 Rectángulo"/>
          <p:cNvSpPr/>
          <p:nvPr/>
        </p:nvSpPr>
        <p:spPr>
          <a:xfrm>
            <a:off x="3344139" y="4162222"/>
            <a:ext cx="1939601" cy="649107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309022" y="2241705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b="1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39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13329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 flipH="1">
            <a:off x="1490925" y="4631550"/>
            <a:ext cx="6439043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828022" y="4792475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Secretaria 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490923" y="4631550"/>
            <a:ext cx="0" cy="1557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563897" y="4772835"/>
            <a:ext cx="1776085" cy="9062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Auxiliar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7929968" y="4631550"/>
            <a:ext cx="0" cy="1656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451939" y="3426373"/>
            <a:ext cx="1843747" cy="10482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Oficial  Administrativo</a:t>
            </a:r>
          </a:p>
        </p:txBody>
      </p:sp>
      <p:sp>
        <p:nvSpPr>
          <p:cNvPr id="14" name="23 Rectángulo"/>
          <p:cNvSpPr/>
          <p:nvPr/>
        </p:nvSpPr>
        <p:spPr>
          <a:xfrm>
            <a:off x="464022" y="4797152"/>
            <a:ext cx="1858278" cy="90614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s-MX" sz="12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Vigilantes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3280043" y="4626995"/>
            <a:ext cx="0" cy="1557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710497" y="4622055"/>
            <a:ext cx="1" cy="1656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V="1">
            <a:off x="4417113" y="4474595"/>
            <a:ext cx="0" cy="156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7074062" y="4797152"/>
            <a:ext cx="1711811" cy="97913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Intendentes</a:t>
            </a:r>
          </a:p>
        </p:txBody>
      </p: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49280"/>
            <a:ext cx="2458098" cy="908719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20 Rectángulo"/>
          <p:cNvSpPr/>
          <p:nvPr/>
        </p:nvSpPr>
        <p:spPr>
          <a:xfrm>
            <a:off x="3451939" y="1988840"/>
            <a:ext cx="1974718" cy="106980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Coordinador(a) de Museo Metropolitano y  Espacios </a:t>
            </a:r>
            <a:r>
              <a:rPr lang="es-MX" sz="1200" dirty="0" err="1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Galeristicos</a:t>
            </a:r>
            <a:endParaRPr lang="es-MX" sz="120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32 Conector recto"/>
          <p:cNvCxnSpPr/>
          <p:nvPr/>
        </p:nvCxnSpPr>
        <p:spPr>
          <a:xfrm>
            <a:off x="4439298" y="3058644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27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8121" y="-16052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sz="3500" dirty="0"/>
          </a:p>
        </p:txBody>
      </p:sp>
      <p:cxnSp>
        <p:nvCxnSpPr>
          <p:cNvPr id="9" name="8 Conector recto"/>
          <p:cNvCxnSpPr/>
          <p:nvPr/>
        </p:nvCxnSpPr>
        <p:spPr>
          <a:xfrm flipH="1">
            <a:off x="4409255" y="3308627"/>
            <a:ext cx="2854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464862" y="3072944"/>
            <a:ext cx="0" cy="222004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533646" y="3428390"/>
            <a:ext cx="3184" cy="27215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556782" y="3700913"/>
            <a:ext cx="1979930" cy="95799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 administrativo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102391" y="3700912"/>
            <a:ext cx="1861512" cy="957994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Auxiliar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546747" y="3445881"/>
            <a:ext cx="549621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042957" y="3445881"/>
            <a:ext cx="0" cy="245087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471722" y="3971657"/>
            <a:ext cx="1986280" cy="89413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 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 Bibliotecario (a)</a:t>
            </a:r>
          </a:p>
        </p:txBody>
      </p:sp>
      <p:cxnSp>
        <p:nvCxnSpPr>
          <p:cNvPr id="17" name="16 Conector recto"/>
          <p:cNvCxnSpPr/>
          <p:nvPr/>
        </p:nvCxnSpPr>
        <p:spPr>
          <a:xfrm>
            <a:off x="4463156" y="3639779"/>
            <a:ext cx="76" cy="318091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419044" y="2112592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464786" y="3445881"/>
            <a:ext cx="76" cy="318091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464862" y="3281361"/>
            <a:ext cx="0" cy="222004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49280"/>
            <a:ext cx="2458098" cy="908719"/>
          </a:xfrm>
          <a:prstGeom prst="rect">
            <a:avLst/>
          </a:prstGeom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77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7003"/>
            <a:ext cx="76545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Dir. </a:t>
            </a:r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Atención y Vinculación</a:t>
            </a:r>
          </a:p>
          <a:p>
            <a:r>
              <a:rPr lang="es-ES" sz="3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27784" y="2276872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Director(a)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650109" y="2740323"/>
            <a:ext cx="0" cy="272131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650109" y="3749664"/>
            <a:ext cx="0" cy="343114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683007" y="3023644"/>
            <a:ext cx="1867938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Coordinador(a)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3433540" y="409277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  <a:cs typeface="Arial" pitchFamily="34" charset="0"/>
              </a:rPr>
              <a:t>de Área</a:t>
            </a:r>
            <a:endParaRPr lang="es-MX" sz="1200" dirty="0"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7180591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n 1" descr="logo_logo dhys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2691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sz="3500" dirty="0"/>
          </a:p>
        </p:txBody>
      </p:sp>
      <p:sp>
        <p:nvSpPr>
          <p:cNvPr id="8" name="7 Rectángulo"/>
          <p:cNvSpPr/>
          <p:nvPr/>
        </p:nvSpPr>
        <p:spPr>
          <a:xfrm>
            <a:off x="5700431" y="2611724"/>
            <a:ext cx="2165720" cy="85126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b="1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Auxiliar Administrativo</a:t>
            </a:r>
          </a:p>
          <a:p>
            <a:pPr algn="ctr"/>
            <a:endParaRPr lang="es-MX" sz="12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092440" y="2621248"/>
            <a:ext cx="2160239" cy="85378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 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06049" y="2496952"/>
            <a:ext cx="7668877" cy="25632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629689" y="3584249"/>
            <a:ext cx="2133359" cy="8329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Maestro(a) de Piano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045412" y="3584249"/>
            <a:ext cx="2207267" cy="859319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Auxiliar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410183" y="2512264"/>
            <a:ext cx="1033" cy="1488473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139460" y="2788355"/>
            <a:ext cx="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H="1">
            <a:off x="8051466" y="2522583"/>
            <a:ext cx="4062" cy="1513721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629689" y="2586190"/>
            <a:ext cx="2160239" cy="87679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200" dirty="0" smtClean="0">
              <a:solidFill>
                <a:srgbClr val="000000"/>
              </a:solidFill>
              <a:latin typeface="Calibri" panose="020F0502020204030204" pitchFamily="34" charset="0"/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Encargado(a)  </a:t>
            </a:r>
          </a:p>
        </p:txBody>
      </p:sp>
      <p:cxnSp>
        <p:nvCxnSpPr>
          <p:cNvPr id="17" name="16 Conector recto"/>
          <p:cNvCxnSpPr>
            <a:stCxn id="8" idx="3"/>
          </p:cNvCxnSpPr>
          <p:nvPr/>
        </p:nvCxnSpPr>
        <p:spPr>
          <a:xfrm flipV="1">
            <a:off x="7866151" y="3024588"/>
            <a:ext cx="185315" cy="12768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16" idx="1"/>
          </p:cNvCxnSpPr>
          <p:nvPr/>
        </p:nvCxnSpPr>
        <p:spPr>
          <a:xfrm>
            <a:off x="411216" y="3024588"/>
            <a:ext cx="218473" cy="1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endCxn id="11" idx="1"/>
          </p:cNvCxnSpPr>
          <p:nvPr/>
        </p:nvCxnSpPr>
        <p:spPr>
          <a:xfrm>
            <a:off x="423498" y="4000737"/>
            <a:ext cx="206191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7887721" y="4036304"/>
            <a:ext cx="187205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5722881" y="3602696"/>
            <a:ext cx="2154495" cy="89397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Vigilante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159840" y="4420555"/>
            <a:ext cx="1" cy="269656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3045412" y="4690211"/>
            <a:ext cx="2207267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b="1" dirty="0">
                <a:latin typeface="Calibri" panose="020F0502020204030204" pitchFamily="34" charset="0"/>
              </a:rPr>
              <a:t> </a:t>
            </a:r>
            <a:endParaRPr lang="es-MX" sz="1200" dirty="0" smtClean="0">
              <a:latin typeface="Calibri" panose="020F0502020204030204" pitchFamily="34" charset="0"/>
            </a:endParaRPr>
          </a:p>
          <a:p>
            <a:pPr algn="ctr"/>
            <a:r>
              <a:rPr lang="es-MX" sz="1200" dirty="0" smtClean="0">
                <a:latin typeface="Calibri" panose="020F0502020204030204" pitchFamily="34" charset="0"/>
              </a:rPr>
              <a:t>Intendentes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168916" y="3454642"/>
            <a:ext cx="0" cy="148054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9" idx="0"/>
          </p:cNvCxnSpPr>
          <p:nvPr/>
        </p:nvCxnSpPr>
        <p:spPr>
          <a:xfrm>
            <a:off x="4172560" y="2303946"/>
            <a:ext cx="0" cy="317302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131840" y="1302348"/>
            <a:ext cx="2055999" cy="100466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Supervisor(a)  de </a:t>
            </a:r>
            <a:r>
              <a:rPr lang="es-MX" sz="1200" dirty="0">
                <a:solidFill>
                  <a:prstClr val="black"/>
                </a:solidFill>
                <a:latin typeface="Calibri" panose="020F0502020204030204" pitchFamily="34" charset="0"/>
              </a:rPr>
              <a:t>C</a:t>
            </a: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entros  Culturales   </a:t>
            </a:r>
          </a:p>
        </p:txBody>
      </p:sp>
      <p:pic>
        <p:nvPicPr>
          <p:cNvPr id="2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49280"/>
            <a:ext cx="2458098" cy="908719"/>
          </a:xfrm>
          <a:prstGeom prst="rect">
            <a:avLst/>
          </a:prstGeom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512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15751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 flipV="1">
            <a:off x="1497681" y="3639694"/>
            <a:ext cx="6251977" cy="10587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538606" y="2457767"/>
            <a:ext cx="1988539" cy="91082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555515" y="3843224"/>
            <a:ext cx="1927225" cy="102880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Auxiliares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749656" y="3640255"/>
            <a:ext cx="2" cy="202969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19127" y="3640255"/>
            <a:ext cx="1" cy="202969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494718" y="3627109"/>
            <a:ext cx="0" cy="1753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561079" y="2247318"/>
            <a:ext cx="0" cy="1379791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18" idx="3"/>
          </p:cNvCxnSpPr>
          <p:nvPr/>
        </p:nvCxnSpPr>
        <p:spPr>
          <a:xfrm>
            <a:off x="3519128" y="2913178"/>
            <a:ext cx="2019478" cy="8843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750378" y="3843224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563888" y="1283094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Jefe(a) Cultura Populares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754176" y="2457767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Secretaria 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407550" y="3815253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Encargado(a) </a:t>
            </a:r>
          </a:p>
        </p:txBody>
      </p:sp>
      <p:sp>
        <p:nvSpPr>
          <p:cNvPr id="20" name="37 Rectángulo"/>
          <p:cNvSpPr/>
          <p:nvPr/>
        </p:nvSpPr>
        <p:spPr>
          <a:xfrm>
            <a:off x="6858409" y="3843224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 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vigilante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640833" y="3629107"/>
            <a:ext cx="0" cy="17340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07549" y="5047427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Encargado(a) Grupos Artísticos    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Vacante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494717" y="4872029"/>
            <a:ext cx="0" cy="1753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49280"/>
            <a:ext cx="2458098" cy="908719"/>
          </a:xfrm>
          <a:prstGeom prst="rect">
            <a:avLst/>
          </a:prstGeom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455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-54802" y="-16738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sz="3500" dirty="0"/>
          </a:p>
        </p:txBody>
      </p:sp>
      <p:sp>
        <p:nvSpPr>
          <p:cNvPr id="10" name="9 Rectángulo"/>
          <p:cNvSpPr/>
          <p:nvPr/>
        </p:nvSpPr>
        <p:spPr>
          <a:xfrm>
            <a:off x="3164268" y="2667125"/>
            <a:ext cx="1913020" cy="2685282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kern="0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  <a:p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Músicos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ES" sz="1200" dirty="0">
              <a:solidFill>
                <a:prstClr val="white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r>
              <a:rPr lang="es-MX" sz="1200" kern="0" dirty="0">
                <a:solidFill>
                  <a:prstClr val="black"/>
                </a:solidFill>
                <a:latin typeface="Calibri" panose="020F0502020204030204" pitchFamily="34" charset="0"/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endParaRPr lang="es-MX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10 Conector recto"/>
          <p:cNvCxnSpPr>
            <a:endCxn id="10" idx="0"/>
          </p:cNvCxnSpPr>
          <p:nvPr/>
        </p:nvCxnSpPr>
        <p:spPr>
          <a:xfrm>
            <a:off x="4120777" y="2276498"/>
            <a:ext cx="1" cy="390627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164268" y="1196752"/>
            <a:ext cx="1884103" cy="1061572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Director de la Banda de Música de la Ciudad de Monterrey  </a:t>
            </a:r>
          </a:p>
        </p:txBody>
      </p:sp>
      <p:pic>
        <p:nvPicPr>
          <p:cNvPr id="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949280"/>
            <a:ext cx="2458098" cy="908719"/>
          </a:xfrm>
          <a:prstGeom prst="rect">
            <a:avLst/>
          </a:prstGeom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22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-18029" y="-18102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4744378" y="3908074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1600224" y="2882323"/>
            <a:ext cx="1933343" cy="108136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Encargado Galería Regia</a:t>
            </a: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1600225" y="4492479"/>
            <a:ext cx="1933343" cy="7367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469356" y="2515726"/>
            <a:ext cx="338886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261326" y="4890393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281944" y="2699420"/>
            <a:ext cx="365807" cy="2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4966429" y="2906837"/>
            <a:ext cx="1759784" cy="1001237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kern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/>
                <a:cs typeface="Times New Roman"/>
              </a:rPr>
              <a:t>Encargado(a) </a:t>
            </a:r>
          </a:p>
        </p:txBody>
      </p:sp>
      <p:cxnSp>
        <p:nvCxnSpPr>
          <p:cNvPr id="15" name="14 Conector recto"/>
          <p:cNvCxnSpPr/>
          <p:nvPr/>
        </p:nvCxnSpPr>
        <p:spPr>
          <a:xfrm rot="5400000" flipH="1" flipV="1">
            <a:off x="3249463" y="3084153"/>
            <a:ext cx="2056695" cy="1587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73967" y="976778"/>
            <a:ext cx="1974718" cy="10790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Jefe(a) Cultura Popular y Eventos especiales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5676110" y="2699422"/>
            <a:ext cx="365805" cy="158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27 Rectángulo"/>
          <p:cNvSpPr/>
          <p:nvPr/>
        </p:nvSpPr>
        <p:spPr>
          <a:xfrm>
            <a:off x="4966430" y="4443318"/>
            <a:ext cx="1759784" cy="71387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Vigilante</a:t>
            </a: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566896" y="4113294"/>
            <a:ext cx="338886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5792731" y="4278702"/>
            <a:ext cx="329230" cy="2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flipV="1">
            <a:off x="2566897" y="4113293"/>
            <a:ext cx="0" cy="379186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93296"/>
            <a:ext cx="2458098" cy="764703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019916" y="4802669"/>
            <a:ext cx="8898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Intendente</a:t>
            </a:r>
            <a:endParaRPr lang="es-MX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65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-5180" y="-10539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MX" sz="3500" dirty="0"/>
          </a:p>
        </p:txBody>
      </p:sp>
      <p:sp>
        <p:nvSpPr>
          <p:cNvPr id="8" name="7 Rectángulo"/>
          <p:cNvSpPr/>
          <p:nvPr/>
        </p:nvSpPr>
        <p:spPr>
          <a:xfrm>
            <a:off x="2918040" y="1343139"/>
            <a:ext cx="1944216" cy="95224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 Museo  y Espacios Gal erísticos 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766882" y="3825518"/>
            <a:ext cx="1944216" cy="87703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Auxiliares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109620" y="3845137"/>
            <a:ext cx="1937320" cy="86796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 Intendente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738991" y="3609250"/>
            <a:ext cx="2339289" cy="5334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2911367" y="2513797"/>
            <a:ext cx="1957139" cy="87703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Promotor</a:t>
            </a:r>
          </a:p>
          <a:p>
            <a:pPr algn="ctr"/>
            <a:endParaRPr lang="es-MX" sz="12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12 Conector recto"/>
          <p:cNvCxnSpPr>
            <a:stCxn id="8" idx="2"/>
            <a:endCxn id="12" idx="0"/>
          </p:cNvCxnSpPr>
          <p:nvPr/>
        </p:nvCxnSpPr>
        <p:spPr>
          <a:xfrm flipH="1">
            <a:off x="3889937" y="2295380"/>
            <a:ext cx="211" cy="218417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3880338" y="3390833"/>
            <a:ext cx="211" cy="218417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9" idx="0"/>
          </p:cNvCxnSpPr>
          <p:nvPr/>
        </p:nvCxnSpPr>
        <p:spPr>
          <a:xfrm>
            <a:off x="2738990" y="3609250"/>
            <a:ext cx="0" cy="216268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078280" y="3614584"/>
            <a:ext cx="0" cy="216268"/>
          </a:xfrm>
          <a:prstGeom prst="line">
            <a:avLst/>
          </a:prstGeom>
          <a:ln w="1905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6093296"/>
            <a:ext cx="2458098" cy="764703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9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3095</Words>
  <Application>Microsoft Office PowerPoint</Application>
  <PresentationFormat>Presentación en pantalla (4:3)</PresentationFormat>
  <Paragraphs>1915</Paragraphs>
  <Slides>95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95</vt:i4>
      </vt:variant>
    </vt:vector>
  </HeadingPairs>
  <TitlesOfParts>
    <vt:vector size="101" baseType="lpstr">
      <vt:lpstr>MS Gothic</vt:lpstr>
      <vt:lpstr>ＭＳ Ｐゴシック</vt:lpstr>
      <vt:lpstr>Arial</vt:lpstr>
      <vt:lpstr>Calibri</vt:lpstr>
      <vt:lpstr>Times New Roman</vt:lpstr>
      <vt:lpstr>Tema de Office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Cultura</vt:lpstr>
      <vt:lpstr>Dirección de Cultura</vt:lpstr>
      <vt:lpstr>Dirección de Cultura</vt:lpstr>
      <vt:lpstr>Dirección de Cultura</vt:lpstr>
      <vt:lpstr>Dirección de Cultura</vt:lpstr>
      <vt:lpstr>Dirección de Cultura</vt:lpstr>
      <vt:lpstr>Museo Metropolitano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188</cp:revision>
  <cp:lastPrinted>2018-08-08T23:01:16Z</cp:lastPrinted>
  <dcterms:created xsi:type="dcterms:W3CDTF">2018-05-18T00:47:28Z</dcterms:created>
  <dcterms:modified xsi:type="dcterms:W3CDTF">2018-08-08T23:19:16Z</dcterms:modified>
</cp:coreProperties>
</file>